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Teko"/>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Teko-bold.fntdata"/><Relationship Id="rId41" Type="http://schemas.openxmlformats.org/officeDocument/2006/relationships/font" Target="fonts/Tek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02a26f127_6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02a26f127_6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502a26f127_6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02a26f12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02a26f127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502a26f127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02a26f12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02a26f127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502a26f127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02a26f12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02a26f127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502a26f127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9" name="Google Shape;117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02a26f12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02a26f12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502a26f12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67" name="Shape 67"/>
        <p:cNvGrpSpPr/>
        <p:nvPr/>
      </p:nvGrpSpPr>
      <p:grpSpPr>
        <a:xfrm>
          <a:off x="0" y="0"/>
          <a:ext cx="0" cy="0"/>
          <a:chOff x="0" y="0"/>
          <a:chExt cx="0" cy="0"/>
        </a:xfrm>
      </p:grpSpPr>
      <p:sp>
        <p:nvSpPr>
          <p:cNvPr id="68" name="Google Shape;6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p:cSld name="内容与标题">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1" y="0"/>
            <a:ext cx="12192000" cy="6858000"/>
          </a:xfrm>
          <a:prstGeom prst="rect">
            <a:avLst/>
          </a:prstGeom>
          <a:noFill/>
          <a:ln>
            <a:noFill/>
          </a:ln>
        </p:spPr>
      </p:pic>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27" name="Shape 27"/>
        <p:cNvGrpSpPr/>
        <p:nvPr/>
      </p:nvGrpSpPr>
      <p:grpSpPr>
        <a:xfrm>
          <a:off x="0" y="0"/>
          <a:ext cx="0" cy="0"/>
          <a:chOff x="0" y="0"/>
          <a:chExt cx="0" cy="0"/>
        </a:xfrm>
      </p:grpSpPr>
      <p:sp>
        <p:nvSpPr>
          <p:cNvPr id="28" name="Google Shape;2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33" name="Shape 33"/>
        <p:cNvGrpSpPr/>
        <p:nvPr/>
      </p:nvGrpSpPr>
      <p:grpSpPr>
        <a:xfrm>
          <a:off x="0" y="0"/>
          <a:ext cx="0" cy="0"/>
          <a:chOff x="0" y="0"/>
          <a:chExt cx="0" cy="0"/>
        </a:xfrm>
      </p:grpSpPr>
      <p:sp>
        <p:nvSpPr>
          <p:cNvPr id="34" name="Google Shape;3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39" name="Shape 39"/>
        <p:cNvGrpSpPr/>
        <p:nvPr/>
      </p:nvGrpSpPr>
      <p:grpSpPr>
        <a:xfrm>
          <a:off x="0" y="0"/>
          <a:ext cx="0" cy="0"/>
          <a:chOff x="0" y="0"/>
          <a:chExt cx="0" cy="0"/>
        </a:xfrm>
      </p:grpSpPr>
      <p:sp>
        <p:nvSpPr>
          <p:cNvPr id="40" name="Google Shape;4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6" name="Shape 46"/>
        <p:cNvGrpSpPr/>
        <p:nvPr/>
      </p:nvGrpSpPr>
      <p:grpSpPr>
        <a:xfrm>
          <a:off x="0" y="0"/>
          <a:ext cx="0" cy="0"/>
          <a:chOff x="0" y="0"/>
          <a:chExt cx="0" cy="0"/>
        </a:xfrm>
      </p:grpSpPr>
      <p:sp>
        <p:nvSpPr>
          <p:cNvPr id="47" name="Google Shape;4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3" name="Google Shape;63;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75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75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9.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85" name="Google Shape;85;p13"/>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pic>
        <p:nvPicPr>
          <p:cNvPr id="86" name="Google Shape;86;p13"/>
          <p:cNvPicPr preferRelativeResize="0"/>
          <p:nvPr/>
        </p:nvPicPr>
        <p:blipFill rotWithShape="1">
          <a:blip r:embed="rId5">
            <a:alphaModFix/>
          </a:blip>
          <a:srcRect b="30270" l="20114" r="19136" t="29489"/>
          <a:stretch/>
        </p:blipFill>
        <p:spPr>
          <a:xfrm>
            <a:off x="1941107" y="928782"/>
            <a:ext cx="3184744" cy="2109508"/>
          </a:xfrm>
          <a:prstGeom prst="rect">
            <a:avLst/>
          </a:prstGeom>
          <a:noFill/>
          <a:ln>
            <a:noFill/>
          </a:ln>
          <a:effectLst>
            <a:outerShdw blurRad="50800" rotWithShape="0" algn="tl" dir="2700000" dist="38100">
              <a:srgbClr val="000000">
                <a:alpha val="40000"/>
              </a:srgbClr>
            </a:outerShdw>
          </a:effectLst>
        </p:spPr>
      </p:pic>
      <p:sp>
        <p:nvSpPr>
          <p:cNvPr id="87" name="Google Shape;87;p13"/>
          <p:cNvSpPr txBox="1"/>
          <p:nvPr/>
        </p:nvSpPr>
        <p:spPr>
          <a:xfrm>
            <a:off x="707729" y="3366413"/>
            <a:ext cx="56515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4800">
                <a:solidFill>
                  <a:srgbClr val="01E2BC"/>
                </a:solidFill>
              </a:rPr>
              <a:t>Dream Team</a:t>
            </a:r>
            <a:endParaRPr/>
          </a:p>
        </p:txBody>
      </p:sp>
      <p:sp>
        <p:nvSpPr>
          <p:cNvPr id="88" name="Google Shape;88;p13"/>
          <p:cNvSpPr txBox="1"/>
          <p:nvPr/>
        </p:nvSpPr>
        <p:spPr>
          <a:xfrm>
            <a:off x="707729" y="4622268"/>
            <a:ext cx="56515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sp>
        <p:nvSpPr>
          <p:cNvPr id="89" name="Google Shape;89;p13"/>
          <p:cNvSpPr txBox="1"/>
          <p:nvPr/>
        </p:nvSpPr>
        <p:spPr>
          <a:xfrm>
            <a:off x="707729" y="4178338"/>
            <a:ext cx="565150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000">
                <a:solidFill>
                  <a:srgbClr val="FFFFFF"/>
                </a:solidFill>
                <a:latin typeface="Arial"/>
                <a:ea typeface="Arial"/>
                <a:cs typeface="Arial"/>
                <a:sym typeface="Arial"/>
              </a:rPr>
              <a:t>More than I can see Beyond imagination</a:t>
            </a:r>
            <a:endParaRPr b="1" sz="2000">
              <a:solidFill>
                <a:srgbClr val="FFFFFF"/>
              </a:solidFill>
              <a:latin typeface="Arial"/>
              <a:ea typeface="Arial"/>
              <a:cs typeface="Arial"/>
              <a:sym typeface="Arial"/>
            </a:endParaRPr>
          </a:p>
        </p:txBody>
      </p:sp>
      <p:pic>
        <p:nvPicPr>
          <p:cNvPr id="90" name="Google Shape;90;p13"/>
          <p:cNvPicPr preferRelativeResize="0"/>
          <p:nvPr/>
        </p:nvPicPr>
        <p:blipFill rotWithShape="1">
          <a:blip r:embed="rId6">
            <a:alphaModFix/>
          </a:blip>
          <a:srcRect b="0" l="0" r="0" t="0"/>
          <a:stretch/>
        </p:blipFill>
        <p:spPr>
          <a:xfrm>
            <a:off x="-819405" y="203835"/>
            <a:ext cx="487363" cy="487363"/>
          </a:xfrm>
          <a:prstGeom prst="rect">
            <a:avLst/>
          </a:prstGeom>
          <a:noFill/>
          <a:ln>
            <a:noFill/>
          </a:ln>
        </p:spPr>
      </p:pic>
      <p:sp>
        <p:nvSpPr>
          <p:cNvPr id="91" name="Google Shape;91;p13"/>
          <p:cNvSpPr txBox="1"/>
          <p:nvPr/>
        </p:nvSpPr>
        <p:spPr>
          <a:xfrm>
            <a:off x="1651379" y="5295331"/>
            <a:ext cx="4394579" cy="369332"/>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CN" sz="2400">
                <a:solidFill>
                  <a:srgbClr val="FFFFFF"/>
                </a:solidFill>
                <a:latin typeface="Calibri"/>
                <a:ea typeface="Calibri"/>
                <a:cs typeface="Calibri"/>
                <a:sym typeface="Calibri"/>
              </a:rPr>
              <a:t>Проект: VR Therapy</a:t>
            </a:r>
            <a:endParaRPr sz="24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p:tgtEl>
                                          <p:spTgt spid="86"/>
                                        </p:tgtEl>
                                        <p:attrNameLst>
                                          <p:attrName>ppt_w</p:attrName>
                                        </p:attrNameLst>
                                      </p:cBhvr>
                                      <p:tavLst>
                                        <p:tav fmla="" tm="0">
                                          <p:val>
                                            <p:strVal val="0"/>
                                          </p:val>
                                        </p:tav>
                                        <p:tav fmla="" tm="100000">
                                          <p:val>
                                            <p:strVal val="#ppt_w"/>
                                          </p:val>
                                        </p:tav>
                                      </p:tavLst>
                                    </p:anim>
                                    <p:anim calcmode="lin" valueType="num">
                                      <p:cBhvr additive="base">
                                        <p:cTn dur="500"/>
                                        <p:tgtEl>
                                          <p:spTgt spid="8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2"/>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286" name="Google Shape;286;p22"/>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7" name="Google Shape;287;p22"/>
          <p:cNvGrpSpPr/>
          <p:nvPr/>
        </p:nvGrpSpPr>
        <p:grpSpPr>
          <a:xfrm>
            <a:off x="639952" y="3086112"/>
            <a:ext cx="1815722" cy="1815720"/>
            <a:chOff x="829290" y="2094848"/>
            <a:chExt cx="1618020" cy="1618018"/>
          </a:xfrm>
        </p:grpSpPr>
        <p:sp>
          <p:nvSpPr>
            <p:cNvPr id="288" name="Google Shape;288;p22"/>
            <p:cNvSpPr/>
            <p:nvPr/>
          </p:nvSpPr>
          <p:spPr>
            <a:xfrm>
              <a:off x="1040447" y="2306004"/>
              <a:ext cx="1195707" cy="1195706"/>
            </a:xfrm>
            <a:prstGeom prst="ellipse">
              <a:avLst/>
            </a:prstGeom>
            <a:noFill/>
            <a:ln cap="flat" cmpd="sng" w="12700">
              <a:solidFill>
                <a:srgbClr val="01E2BC">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9" name="Google Shape;289;p22"/>
            <p:cNvSpPr/>
            <p:nvPr/>
          </p:nvSpPr>
          <p:spPr>
            <a:xfrm>
              <a:off x="1217725" y="2483282"/>
              <a:ext cx="841151" cy="841150"/>
            </a:xfrm>
            <a:prstGeom prst="ellipse">
              <a:avLst/>
            </a:prstGeom>
            <a:noFill/>
            <a:ln cap="flat" cmpd="sng" w="12700">
              <a:solidFill>
                <a:schemeClr val="lt1"/>
              </a:solidFill>
              <a:prstDash val="solid"/>
              <a:miter lim="800000"/>
              <a:headEnd len="sm" w="sm" type="none"/>
              <a:tailEnd len="sm" w="sm" type="none"/>
            </a:ln>
            <a:effectLst>
              <a:outerShdw blurRad="63500" sx="102000" rotWithShape="0" algn="ctr" sy="1020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90" name="Google Shape;290;p22"/>
            <p:cNvGrpSpPr/>
            <p:nvPr/>
          </p:nvGrpSpPr>
          <p:grpSpPr>
            <a:xfrm>
              <a:off x="829290" y="2094848"/>
              <a:ext cx="1618020" cy="1618018"/>
              <a:chOff x="829290" y="2094848"/>
              <a:chExt cx="1618020" cy="1618018"/>
            </a:xfrm>
          </p:grpSpPr>
          <p:sp>
            <p:nvSpPr>
              <p:cNvPr id="291" name="Google Shape;291;p22"/>
              <p:cNvSpPr/>
              <p:nvPr/>
            </p:nvSpPr>
            <p:spPr>
              <a:xfrm flipH="1" rot="2700000">
                <a:off x="1437207" y="2178144"/>
                <a:ext cx="402187" cy="402187"/>
              </a:xfrm>
              <a:custGeom>
                <a:rect b="b" l="l" r="r" t="t"/>
                <a:pathLst>
                  <a:path extrusionOk="0" h="1044448" w="1044448">
                    <a:moveTo>
                      <a:pt x="1044448" y="1044448"/>
                    </a:moveTo>
                    <a:cubicBezTo>
                      <a:pt x="973540" y="804879"/>
                      <a:pt x="843542" y="579079"/>
                      <a:pt x="654456" y="389992"/>
                    </a:cubicBezTo>
                    <a:cubicBezTo>
                      <a:pt x="465369" y="200905"/>
                      <a:pt x="239568" y="70908"/>
                      <a:pt x="0"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2" name="Google Shape;292;p22"/>
              <p:cNvSpPr/>
              <p:nvPr/>
            </p:nvSpPr>
            <p:spPr>
              <a:xfrm flipH="1" rot="2700000">
                <a:off x="912586" y="2702764"/>
                <a:ext cx="402187" cy="402187"/>
              </a:xfrm>
              <a:custGeom>
                <a:rect b="b" l="l" r="r" t="t"/>
                <a:pathLst>
                  <a:path extrusionOk="0" h="1044448" w="1044448">
                    <a:moveTo>
                      <a:pt x="0" y="1044448"/>
                    </a:moveTo>
                    <a:cubicBezTo>
                      <a:pt x="239568" y="973540"/>
                      <a:pt x="465369" y="843543"/>
                      <a:pt x="654456" y="654456"/>
                    </a:cubicBezTo>
                    <a:cubicBezTo>
                      <a:pt x="843543" y="465368"/>
                      <a:pt x="973540" y="239568"/>
                      <a:pt x="1044448"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3" name="Google Shape;293;p22"/>
              <p:cNvSpPr/>
              <p:nvPr/>
            </p:nvSpPr>
            <p:spPr>
              <a:xfrm flipH="1" rot="2700000">
                <a:off x="1961828" y="2702764"/>
                <a:ext cx="402187" cy="402187"/>
              </a:xfrm>
              <a:custGeom>
                <a:rect b="b" l="l" r="r" t="t"/>
                <a:pathLst>
                  <a:path extrusionOk="0" h="1044448" w="1044448">
                    <a:moveTo>
                      <a:pt x="1044448" y="0"/>
                    </a:moveTo>
                    <a:cubicBezTo>
                      <a:pt x="804880" y="70908"/>
                      <a:pt x="579079" y="200905"/>
                      <a:pt x="389992" y="389992"/>
                    </a:cubicBezTo>
                    <a:cubicBezTo>
                      <a:pt x="200905" y="579079"/>
                      <a:pt x="70908" y="804879"/>
                      <a:pt x="0"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4" name="Google Shape;294;p22"/>
              <p:cNvSpPr/>
              <p:nvPr/>
            </p:nvSpPr>
            <p:spPr>
              <a:xfrm flipH="1" rot="2700000">
                <a:off x="1437207" y="3227384"/>
                <a:ext cx="402187" cy="402187"/>
              </a:xfrm>
              <a:custGeom>
                <a:rect b="b" l="l" r="r" t="t"/>
                <a:pathLst>
                  <a:path extrusionOk="0" h="1044448" w="1044448">
                    <a:moveTo>
                      <a:pt x="0" y="0"/>
                    </a:moveTo>
                    <a:cubicBezTo>
                      <a:pt x="70908" y="239568"/>
                      <a:pt x="200905" y="465369"/>
                      <a:pt x="389992" y="654456"/>
                    </a:cubicBezTo>
                    <a:cubicBezTo>
                      <a:pt x="579079" y="843542"/>
                      <a:pt x="804879" y="973540"/>
                      <a:pt x="1044448"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295" name="Google Shape;295;p22"/>
          <p:cNvGrpSpPr/>
          <p:nvPr/>
        </p:nvGrpSpPr>
        <p:grpSpPr>
          <a:xfrm>
            <a:off x="2918631" y="3086112"/>
            <a:ext cx="1815722" cy="1815720"/>
            <a:chOff x="829290" y="2094848"/>
            <a:chExt cx="1618020" cy="1618018"/>
          </a:xfrm>
        </p:grpSpPr>
        <p:sp>
          <p:nvSpPr>
            <p:cNvPr id="296" name="Google Shape;296;p22"/>
            <p:cNvSpPr/>
            <p:nvPr/>
          </p:nvSpPr>
          <p:spPr>
            <a:xfrm>
              <a:off x="1040447" y="2306004"/>
              <a:ext cx="1195707" cy="1195706"/>
            </a:xfrm>
            <a:prstGeom prst="ellipse">
              <a:avLst/>
            </a:prstGeom>
            <a:noFill/>
            <a:ln cap="flat" cmpd="sng" w="12700">
              <a:solidFill>
                <a:srgbClr val="01E2BC">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7" name="Google Shape;297;p22"/>
            <p:cNvSpPr/>
            <p:nvPr/>
          </p:nvSpPr>
          <p:spPr>
            <a:xfrm>
              <a:off x="1217725" y="2483282"/>
              <a:ext cx="841151" cy="841150"/>
            </a:xfrm>
            <a:prstGeom prst="ellipse">
              <a:avLst/>
            </a:prstGeom>
            <a:noFill/>
            <a:ln cap="flat" cmpd="sng" w="12700">
              <a:solidFill>
                <a:schemeClr val="lt1"/>
              </a:solidFill>
              <a:prstDash val="solid"/>
              <a:miter lim="800000"/>
              <a:headEnd len="sm" w="sm" type="none"/>
              <a:tailEnd len="sm" w="sm" type="none"/>
            </a:ln>
            <a:effectLst>
              <a:outerShdw blurRad="63500" sx="102000" rotWithShape="0" algn="ctr" sy="1020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98" name="Google Shape;298;p22"/>
            <p:cNvGrpSpPr/>
            <p:nvPr/>
          </p:nvGrpSpPr>
          <p:grpSpPr>
            <a:xfrm>
              <a:off x="829290" y="2094848"/>
              <a:ext cx="1618020" cy="1618018"/>
              <a:chOff x="829290" y="2094848"/>
              <a:chExt cx="1618020" cy="1618018"/>
            </a:xfrm>
          </p:grpSpPr>
          <p:sp>
            <p:nvSpPr>
              <p:cNvPr id="299" name="Google Shape;299;p22"/>
              <p:cNvSpPr/>
              <p:nvPr/>
            </p:nvSpPr>
            <p:spPr>
              <a:xfrm flipH="1" rot="2700000">
                <a:off x="1437207" y="2178144"/>
                <a:ext cx="402187" cy="402187"/>
              </a:xfrm>
              <a:custGeom>
                <a:rect b="b" l="l" r="r" t="t"/>
                <a:pathLst>
                  <a:path extrusionOk="0" h="1044448" w="1044448">
                    <a:moveTo>
                      <a:pt x="1044448" y="1044448"/>
                    </a:moveTo>
                    <a:cubicBezTo>
                      <a:pt x="973540" y="804879"/>
                      <a:pt x="843542" y="579079"/>
                      <a:pt x="654456" y="389992"/>
                    </a:cubicBezTo>
                    <a:cubicBezTo>
                      <a:pt x="465369" y="200905"/>
                      <a:pt x="239568" y="70908"/>
                      <a:pt x="0"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0" name="Google Shape;300;p22"/>
              <p:cNvSpPr/>
              <p:nvPr/>
            </p:nvSpPr>
            <p:spPr>
              <a:xfrm flipH="1" rot="2700000">
                <a:off x="912586" y="2702764"/>
                <a:ext cx="402187" cy="402187"/>
              </a:xfrm>
              <a:custGeom>
                <a:rect b="b" l="l" r="r" t="t"/>
                <a:pathLst>
                  <a:path extrusionOk="0" h="1044448" w="1044448">
                    <a:moveTo>
                      <a:pt x="0" y="1044448"/>
                    </a:moveTo>
                    <a:cubicBezTo>
                      <a:pt x="239568" y="973540"/>
                      <a:pt x="465369" y="843543"/>
                      <a:pt x="654456" y="654456"/>
                    </a:cubicBezTo>
                    <a:cubicBezTo>
                      <a:pt x="843543" y="465368"/>
                      <a:pt x="973540" y="239568"/>
                      <a:pt x="1044448"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1" name="Google Shape;301;p22"/>
              <p:cNvSpPr/>
              <p:nvPr/>
            </p:nvSpPr>
            <p:spPr>
              <a:xfrm flipH="1" rot="2700000">
                <a:off x="1961828" y="2702764"/>
                <a:ext cx="402187" cy="402187"/>
              </a:xfrm>
              <a:custGeom>
                <a:rect b="b" l="l" r="r" t="t"/>
                <a:pathLst>
                  <a:path extrusionOk="0" h="1044448" w="1044448">
                    <a:moveTo>
                      <a:pt x="1044448" y="0"/>
                    </a:moveTo>
                    <a:cubicBezTo>
                      <a:pt x="804880" y="70908"/>
                      <a:pt x="579079" y="200905"/>
                      <a:pt x="389992" y="389992"/>
                    </a:cubicBezTo>
                    <a:cubicBezTo>
                      <a:pt x="200905" y="579079"/>
                      <a:pt x="70908" y="804879"/>
                      <a:pt x="0"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2" name="Google Shape;302;p22"/>
              <p:cNvSpPr/>
              <p:nvPr/>
            </p:nvSpPr>
            <p:spPr>
              <a:xfrm flipH="1" rot="2700000">
                <a:off x="1437207" y="3227384"/>
                <a:ext cx="402187" cy="402187"/>
              </a:xfrm>
              <a:custGeom>
                <a:rect b="b" l="l" r="r" t="t"/>
                <a:pathLst>
                  <a:path extrusionOk="0" h="1044448" w="1044448">
                    <a:moveTo>
                      <a:pt x="0" y="0"/>
                    </a:moveTo>
                    <a:cubicBezTo>
                      <a:pt x="70908" y="239568"/>
                      <a:pt x="200905" y="465369"/>
                      <a:pt x="389992" y="654456"/>
                    </a:cubicBezTo>
                    <a:cubicBezTo>
                      <a:pt x="579079" y="843542"/>
                      <a:pt x="804879" y="973540"/>
                      <a:pt x="1044448"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303" name="Google Shape;303;p22"/>
          <p:cNvGrpSpPr/>
          <p:nvPr/>
        </p:nvGrpSpPr>
        <p:grpSpPr>
          <a:xfrm>
            <a:off x="5197310" y="3086112"/>
            <a:ext cx="1815722" cy="1815720"/>
            <a:chOff x="829290" y="2094848"/>
            <a:chExt cx="1618020" cy="1618018"/>
          </a:xfrm>
        </p:grpSpPr>
        <p:sp>
          <p:nvSpPr>
            <p:cNvPr id="304" name="Google Shape;304;p22"/>
            <p:cNvSpPr/>
            <p:nvPr/>
          </p:nvSpPr>
          <p:spPr>
            <a:xfrm>
              <a:off x="1040447" y="2306004"/>
              <a:ext cx="1195707" cy="1195706"/>
            </a:xfrm>
            <a:prstGeom prst="ellipse">
              <a:avLst/>
            </a:prstGeom>
            <a:noFill/>
            <a:ln cap="flat" cmpd="sng" w="12700">
              <a:solidFill>
                <a:srgbClr val="01E2BC">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5" name="Google Shape;305;p22"/>
            <p:cNvSpPr/>
            <p:nvPr/>
          </p:nvSpPr>
          <p:spPr>
            <a:xfrm>
              <a:off x="1217725" y="2483282"/>
              <a:ext cx="841151" cy="841150"/>
            </a:xfrm>
            <a:prstGeom prst="ellipse">
              <a:avLst/>
            </a:prstGeom>
            <a:noFill/>
            <a:ln cap="flat" cmpd="sng" w="12700">
              <a:solidFill>
                <a:schemeClr val="lt1"/>
              </a:solidFill>
              <a:prstDash val="solid"/>
              <a:miter lim="800000"/>
              <a:headEnd len="sm" w="sm" type="none"/>
              <a:tailEnd len="sm" w="sm" type="none"/>
            </a:ln>
            <a:effectLst>
              <a:outerShdw blurRad="63500" sx="102000" rotWithShape="0" algn="ctr" sy="1020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06" name="Google Shape;306;p22"/>
            <p:cNvGrpSpPr/>
            <p:nvPr/>
          </p:nvGrpSpPr>
          <p:grpSpPr>
            <a:xfrm>
              <a:off x="829290" y="2094848"/>
              <a:ext cx="1618020" cy="1618018"/>
              <a:chOff x="829290" y="2094848"/>
              <a:chExt cx="1618020" cy="1618018"/>
            </a:xfrm>
          </p:grpSpPr>
          <p:sp>
            <p:nvSpPr>
              <p:cNvPr id="307" name="Google Shape;307;p22"/>
              <p:cNvSpPr/>
              <p:nvPr/>
            </p:nvSpPr>
            <p:spPr>
              <a:xfrm flipH="1" rot="2700000">
                <a:off x="1437207" y="2178144"/>
                <a:ext cx="402187" cy="402187"/>
              </a:xfrm>
              <a:custGeom>
                <a:rect b="b" l="l" r="r" t="t"/>
                <a:pathLst>
                  <a:path extrusionOk="0" h="1044448" w="1044448">
                    <a:moveTo>
                      <a:pt x="1044448" y="1044448"/>
                    </a:moveTo>
                    <a:cubicBezTo>
                      <a:pt x="973540" y="804879"/>
                      <a:pt x="843542" y="579079"/>
                      <a:pt x="654456" y="389992"/>
                    </a:cubicBezTo>
                    <a:cubicBezTo>
                      <a:pt x="465369" y="200905"/>
                      <a:pt x="239568" y="70908"/>
                      <a:pt x="0"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 name="Google Shape;308;p22"/>
              <p:cNvSpPr/>
              <p:nvPr/>
            </p:nvSpPr>
            <p:spPr>
              <a:xfrm flipH="1" rot="2700000">
                <a:off x="912586" y="2702764"/>
                <a:ext cx="402187" cy="402187"/>
              </a:xfrm>
              <a:custGeom>
                <a:rect b="b" l="l" r="r" t="t"/>
                <a:pathLst>
                  <a:path extrusionOk="0" h="1044448" w="1044448">
                    <a:moveTo>
                      <a:pt x="0" y="1044448"/>
                    </a:moveTo>
                    <a:cubicBezTo>
                      <a:pt x="239568" y="973540"/>
                      <a:pt x="465369" y="843543"/>
                      <a:pt x="654456" y="654456"/>
                    </a:cubicBezTo>
                    <a:cubicBezTo>
                      <a:pt x="843543" y="465368"/>
                      <a:pt x="973540" y="239568"/>
                      <a:pt x="1044448"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9" name="Google Shape;309;p22"/>
              <p:cNvSpPr/>
              <p:nvPr/>
            </p:nvSpPr>
            <p:spPr>
              <a:xfrm flipH="1" rot="2700000">
                <a:off x="1961828" y="2702764"/>
                <a:ext cx="402187" cy="402187"/>
              </a:xfrm>
              <a:custGeom>
                <a:rect b="b" l="l" r="r" t="t"/>
                <a:pathLst>
                  <a:path extrusionOk="0" h="1044448" w="1044448">
                    <a:moveTo>
                      <a:pt x="1044448" y="0"/>
                    </a:moveTo>
                    <a:cubicBezTo>
                      <a:pt x="804880" y="70908"/>
                      <a:pt x="579079" y="200905"/>
                      <a:pt x="389992" y="389992"/>
                    </a:cubicBezTo>
                    <a:cubicBezTo>
                      <a:pt x="200905" y="579079"/>
                      <a:pt x="70908" y="804879"/>
                      <a:pt x="0"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0" name="Google Shape;310;p22"/>
              <p:cNvSpPr/>
              <p:nvPr/>
            </p:nvSpPr>
            <p:spPr>
              <a:xfrm flipH="1" rot="2700000">
                <a:off x="1437207" y="3227384"/>
                <a:ext cx="402187" cy="402187"/>
              </a:xfrm>
              <a:custGeom>
                <a:rect b="b" l="l" r="r" t="t"/>
                <a:pathLst>
                  <a:path extrusionOk="0" h="1044448" w="1044448">
                    <a:moveTo>
                      <a:pt x="0" y="0"/>
                    </a:moveTo>
                    <a:cubicBezTo>
                      <a:pt x="70908" y="239568"/>
                      <a:pt x="200905" y="465369"/>
                      <a:pt x="389992" y="654456"/>
                    </a:cubicBezTo>
                    <a:cubicBezTo>
                      <a:pt x="579079" y="843542"/>
                      <a:pt x="804879" y="973540"/>
                      <a:pt x="1044448"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311" name="Google Shape;311;p22"/>
          <p:cNvGrpSpPr/>
          <p:nvPr/>
        </p:nvGrpSpPr>
        <p:grpSpPr>
          <a:xfrm>
            <a:off x="7475988" y="3086112"/>
            <a:ext cx="1815722" cy="1815720"/>
            <a:chOff x="829290" y="2094848"/>
            <a:chExt cx="1618020" cy="1618018"/>
          </a:xfrm>
        </p:grpSpPr>
        <p:sp>
          <p:nvSpPr>
            <p:cNvPr id="312" name="Google Shape;312;p22"/>
            <p:cNvSpPr/>
            <p:nvPr/>
          </p:nvSpPr>
          <p:spPr>
            <a:xfrm>
              <a:off x="1040447" y="2306004"/>
              <a:ext cx="1195707" cy="1195706"/>
            </a:xfrm>
            <a:prstGeom prst="ellipse">
              <a:avLst/>
            </a:prstGeom>
            <a:noFill/>
            <a:ln cap="flat" cmpd="sng" w="12700">
              <a:solidFill>
                <a:srgbClr val="01E2BC">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3" name="Google Shape;313;p22"/>
            <p:cNvSpPr/>
            <p:nvPr/>
          </p:nvSpPr>
          <p:spPr>
            <a:xfrm>
              <a:off x="1217725" y="2483282"/>
              <a:ext cx="841151" cy="841150"/>
            </a:xfrm>
            <a:prstGeom prst="ellipse">
              <a:avLst/>
            </a:prstGeom>
            <a:noFill/>
            <a:ln cap="flat" cmpd="sng" w="12700">
              <a:solidFill>
                <a:schemeClr val="lt1"/>
              </a:solidFill>
              <a:prstDash val="solid"/>
              <a:miter lim="800000"/>
              <a:headEnd len="sm" w="sm" type="none"/>
              <a:tailEnd len="sm" w="sm" type="none"/>
            </a:ln>
            <a:effectLst>
              <a:outerShdw blurRad="63500" sx="102000" rotWithShape="0" algn="ctr" sy="1020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14" name="Google Shape;314;p22"/>
            <p:cNvGrpSpPr/>
            <p:nvPr/>
          </p:nvGrpSpPr>
          <p:grpSpPr>
            <a:xfrm>
              <a:off x="829290" y="2094848"/>
              <a:ext cx="1618020" cy="1618018"/>
              <a:chOff x="829290" y="2094848"/>
              <a:chExt cx="1618020" cy="1618018"/>
            </a:xfrm>
          </p:grpSpPr>
          <p:sp>
            <p:nvSpPr>
              <p:cNvPr id="315" name="Google Shape;315;p22"/>
              <p:cNvSpPr/>
              <p:nvPr/>
            </p:nvSpPr>
            <p:spPr>
              <a:xfrm flipH="1" rot="2700000">
                <a:off x="1437207" y="2178144"/>
                <a:ext cx="402187" cy="402187"/>
              </a:xfrm>
              <a:custGeom>
                <a:rect b="b" l="l" r="r" t="t"/>
                <a:pathLst>
                  <a:path extrusionOk="0" h="1044448" w="1044448">
                    <a:moveTo>
                      <a:pt x="1044448" y="1044448"/>
                    </a:moveTo>
                    <a:cubicBezTo>
                      <a:pt x="973540" y="804879"/>
                      <a:pt x="843542" y="579079"/>
                      <a:pt x="654456" y="389992"/>
                    </a:cubicBezTo>
                    <a:cubicBezTo>
                      <a:pt x="465369" y="200905"/>
                      <a:pt x="239568" y="70908"/>
                      <a:pt x="0"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6" name="Google Shape;316;p22"/>
              <p:cNvSpPr/>
              <p:nvPr/>
            </p:nvSpPr>
            <p:spPr>
              <a:xfrm flipH="1" rot="2700000">
                <a:off x="912586" y="2702764"/>
                <a:ext cx="402187" cy="402187"/>
              </a:xfrm>
              <a:custGeom>
                <a:rect b="b" l="l" r="r" t="t"/>
                <a:pathLst>
                  <a:path extrusionOk="0" h="1044448" w="1044448">
                    <a:moveTo>
                      <a:pt x="0" y="1044448"/>
                    </a:moveTo>
                    <a:cubicBezTo>
                      <a:pt x="239568" y="973540"/>
                      <a:pt x="465369" y="843543"/>
                      <a:pt x="654456" y="654456"/>
                    </a:cubicBezTo>
                    <a:cubicBezTo>
                      <a:pt x="843543" y="465368"/>
                      <a:pt x="973540" y="239568"/>
                      <a:pt x="1044448"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7" name="Google Shape;317;p22"/>
              <p:cNvSpPr/>
              <p:nvPr/>
            </p:nvSpPr>
            <p:spPr>
              <a:xfrm flipH="1" rot="2700000">
                <a:off x="1961828" y="2702764"/>
                <a:ext cx="402187" cy="402187"/>
              </a:xfrm>
              <a:custGeom>
                <a:rect b="b" l="l" r="r" t="t"/>
                <a:pathLst>
                  <a:path extrusionOk="0" h="1044448" w="1044448">
                    <a:moveTo>
                      <a:pt x="1044448" y="0"/>
                    </a:moveTo>
                    <a:cubicBezTo>
                      <a:pt x="804880" y="70908"/>
                      <a:pt x="579079" y="200905"/>
                      <a:pt x="389992" y="389992"/>
                    </a:cubicBezTo>
                    <a:cubicBezTo>
                      <a:pt x="200905" y="579079"/>
                      <a:pt x="70908" y="804879"/>
                      <a:pt x="0"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8" name="Google Shape;318;p22"/>
              <p:cNvSpPr/>
              <p:nvPr/>
            </p:nvSpPr>
            <p:spPr>
              <a:xfrm flipH="1" rot="2700000">
                <a:off x="1437207" y="3227384"/>
                <a:ext cx="402187" cy="402187"/>
              </a:xfrm>
              <a:custGeom>
                <a:rect b="b" l="l" r="r" t="t"/>
                <a:pathLst>
                  <a:path extrusionOk="0" h="1044448" w="1044448">
                    <a:moveTo>
                      <a:pt x="0" y="0"/>
                    </a:moveTo>
                    <a:cubicBezTo>
                      <a:pt x="70908" y="239568"/>
                      <a:pt x="200905" y="465369"/>
                      <a:pt x="389992" y="654456"/>
                    </a:cubicBezTo>
                    <a:cubicBezTo>
                      <a:pt x="579079" y="843542"/>
                      <a:pt x="804879" y="973540"/>
                      <a:pt x="1044448"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319" name="Google Shape;319;p22"/>
          <p:cNvGrpSpPr/>
          <p:nvPr/>
        </p:nvGrpSpPr>
        <p:grpSpPr>
          <a:xfrm>
            <a:off x="9754666" y="3086112"/>
            <a:ext cx="1815722" cy="1815720"/>
            <a:chOff x="829290" y="2094848"/>
            <a:chExt cx="1618020" cy="1618018"/>
          </a:xfrm>
        </p:grpSpPr>
        <p:sp>
          <p:nvSpPr>
            <p:cNvPr id="320" name="Google Shape;320;p22"/>
            <p:cNvSpPr/>
            <p:nvPr/>
          </p:nvSpPr>
          <p:spPr>
            <a:xfrm>
              <a:off x="1040447" y="2306004"/>
              <a:ext cx="1195707" cy="1195706"/>
            </a:xfrm>
            <a:prstGeom prst="ellipse">
              <a:avLst/>
            </a:prstGeom>
            <a:noFill/>
            <a:ln cap="flat" cmpd="sng" w="12700">
              <a:solidFill>
                <a:srgbClr val="01E2BC">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1" name="Google Shape;321;p22"/>
            <p:cNvSpPr/>
            <p:nvPr/>
          </p:nvSpPr>
          <p:spPr>
            <a:xfrm>
              <a:off x="1217725" y="2483282"/>
              <a:ext cx="841151" cy="841150"/>
            </a:xfrm>
            <a:prstGeom prst="ellipse">
              <a:avLst/>
            </a:prstGeom>
            <a:noFill/>
            <a:ln cap="flat" cmpd="sng" w="12700">
              <a:solidFill>
                <a:schemeClr val="lt1"/>
              </a:solidFill>
              <a:prstDash val="solid"/>
              <a:miter lim="800000"/>
              <a:headEnd len="sm" w="sm" type="none"/>
              <a:tailEnd len="sm" w="sm" type="none"/>
            </a:ln>
            <a:effectLst>
              <a:outerShdw blurRad="63500" sx="102000" rotWithShape="0" algn="ctr" sy="1020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22" name="Google Shape;322;p22"/>
            <p:cNvGrpSpPr/>
            <p:nvPr/>
          </p:nvGrpSpPr>
          <p:grpSpPr>
            <a:xfrm>
              <a:off x="829290" y="2094848"/>
              <a:ext cx="1618020" cy="1618018"/>
              <a:chOff x="829290" y="2094848"/>
              <a:chExt cx="1618020" cy="1618018"/>
            </a:xfrm>
          </p:grpSpPr>
          <p:sp>
            <p:nvSpPr>
              <p:cNvPr id="323" name="Google Shape;323;p22"/>
              <p:cNvSpPr/>
              <p:nvPr/>
            </p:nvSpPr>
            <p:spPr>
              <a:xfrm flipH="1" rot="2700000">
                <a:off x="1437207" y="2178144"/>
                <a:ext cx="402187" cy="402187"/>
              </a:xfrm>
              <a:custGeom>
                <a:rect b="b" l="l" r="r" t="t"/>
                <a:pathLst>
                  <a:path extrusionOk="0" h="1044448" w="1044448">
                    <a:moveTo>
                      <a:pt x="1044448" y="1044448"/>
                    </a:moveTo>
                    <a:cubicBezTo>
                      <a:pt x="973540" y="804879"/>
                      <a:pt x="843542" y="579079"/>
                      <a:pt x="654456" y="389992"/>
                    </a:cubicBezTo>
                    <a:cubicBezTo>
                      <a:pt x="465369" y="200905"/>
                      <a:pt x="239568" y="70908"/>
                      <a:pt x="0"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4" name="Google Shape;324;p22"/>
              <p:cNvSpPr/>
              <p:nvPr/>
            </p:nvSpPr>
            <p:spPr>
              <a:xfrm flipH="1" rot="2700000">
                <a:off x="912586" y="2702764"/>
                <a:ext cx="402187" cy="402187"/>
              </a:xfrm>
              <a:custGeom>
                <a:rect b="b" l="l" r="r" t="t"/>
                <a:pathLst>
                  <a:path extrusionOk="0" h="1044448" w="1044448">
                    <a:moveTo>
                      <a:pt x="0" y="1044448"/>
                    </a:moveTo>
                    <a:cubicBezTo>
                      <a:pt x="239568" y="973540"/>
                      <a:pt x="465369" y="843543"/>
                      <a:pt x="654456" y="654456"/>
                    </a:cubicBezTo>
                    <a:cubicBezTo>
                      <a:pt x="843543" y="465368"/>
                      <a:pt x="973540" y="239568"/>
                      <a:pt x="1044448" y="0"/>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5" name="Google Shape;325;p22"/>
              <p:cNvSpPr/>
              <p:nvPr/>
            </p:nvSpPr>
            <p:spPr>
              <a:xfrm flipH="1" rot="2700000">
                <a:off x="1961828" y="2702764"/>
                <a:ext cx="402187" cy="402187"/>
              </a:xfrm>
              <a:custGeom>
                <a:rect b="b" l="l" r="r" t="t"/>
                <a:pathLst>
                  <a:path extrusionOk="0" h="1044448" w="1044448">
                    <a:moveTo>
                      <a:pt x="1044448" y="0"/>
                    </a:moveTo>
                    <a:cubicBezTo>
                      <a:pt x="804880" y="70908"/>
                      <a:pt x="579079" y="200905"/>
                      <a:pt x="389992" y="389992"/>
                    </a:cubicBezTo>
                    <a:cubicBezTo>
                      <a:pt x="200905" y="579079"/>
                      <a:pt x="70908" y="804879"/>
                      <a:pt x="0"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6" name="Google Shape;326;p22"/>
              <p:cNvSpPr/>
              <p:nvPr/>
            </p:nvSpPr>
            <p:spPr>
              <a:xfrm flipH="1" rot="2700000">
                <a:off x="1437207" y="3227384"/>
                <a:ext cx="402187" cy="402187"/>
              </a:xfrm>
              <a:custGeom>
                <a:rect b="b" l="l" r="r" t="t"/>
                <a:pathLst>
                  <a:path extrusionOk="0" h="1044448" w="1044448">
                    <a:moveTo>
                      <a:pt x="0" y="0"/>
                    </a:moveTo>
                    <a:cubicBezTo>
                      <a:pt x="70908" y="239568"/>
                      <a:pt x="200905" y="465369"/>
                      <a:pt x="389992" y="654456"/>
                    </a:cubicBezTo>
                    <a:cubicBezTo>
                      <a:pt x="579079" y="843542"/>
                      <a:pt x="804879" y="973540"/>
                      <a:pt x="1044448" y="1044448"/>
                    </a:cubicBezTo>
                  </a:path>
                </a:pathLst>
              </a:cu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cxnSp>
        <p:nvCxnSpPr>
          <p:cNvPr id="327" name="Google Shape;327;p22"/>
          <p:cNvCxnSpPr>
            <a:endCxn id="300" idx="1"/>
          </p:cNvCxnSpPr>
          <p:nvPr/>
        </p:nvCxnSpPr>
        <p:spPr>
          <a:xfrm>
            <a:off x="2218716" y="3993972"/>
            <a:ext cx="938100" cy="0"/>
          </a:xfrm>
          <a:prstGeom prst="straightConnector1">
            <a:avLst/>
          </a:prstGeom>
          <a:noFill/>
          <a:ln cap="flat" cmpd="sng" w="12700">
            <a:solidFill>
              <a:srgbClr val="01E2BC"/>
            </a:solidFill>
            <a:prstDash val="solid"/>
            <a:miter lim="800000"/>
            <a:headEnd len="sm" w="sm" type="none"/>
            <a:tailEnd len="sm" w="sm" type="none"/>
          </a:ln>
        </p:spPr>
      </p:cxnSp>
      <p:cxnSp>
        <p:nvCxnSpPr>
          <p:cNvPr id="328" name="Google Shape;328;p22"/>
          <p:cNvCxnSpPr/>
          <p:nvPr/>
        </p:nvCxnSpPr>
        <p:spPr>
          <a:xfrm>
            <a:off x="4497395" y="3993972"/>
            <a:ext cx="938244" cy="0"/>
          </a:xfrm>
          <a:prstGeom prst="straightConnector1">
            <a:avLst/>
          </a:prstGeom>
          <a:noFill/>
          <a:ln cap="flat" cmpd="sng" w="12700">
            <a:solidFill>
              <a:srgbClr val="01E2BC"/>
            </a:solidFill>
            <a:prstDash val="solid"/>
            <a:miter lim="800000"/>
            <a:headEnd len="sm" w="sm" type="none"/>
            <a:tailEnd len="sm" w="sm" type="none"/>
          </a:ln>
        </p:spPr>
      </p:cxnSp>
      <p:cxnSp>
        <p:nvCxnSpPr>
          <p:cNvPr id="329" name="Google Shape;329;p22"/>
          <p:cNvCxnSpPr/>
          <p:nvPr/>
        </p:nvCxnSpPr>
        <p:spPr>
          <a:xfrm>
            <a:off x="6793348" y="3993972"/>
            <a:ext cx="938244" cy="0"/>
          </a:xfrm>
          <a:prstGeom prst="straightConnector1">
            <a:avLst/>
          </a:prstGeom>
          <a:noFill/>
          <a:ln cap="flat" cmpd="sng" w="12700">
            <a:solidFill>
              <a:srgbClr val="01E2BC"/>
            </a:solidFill>
            <a:prstDash val="solid"/>
            <a:miter lim="800000"/>
            <a:headEnd len="sm" w="sm" type="none"/>
            <a:tailEnd len="sm" w="sm" type="none"/>
          </a:ln>
        </p:spPr>
      </p:cxnSp>
      <p:cxnSp>
        <p:nvCxnSpPr>
          <p:cNvPr id="330" name="Google Shape;330;p22"/>
          <p:cNvCxnSpPr/>
          <p:nvPr/>
        </p:nvCxnSpPr>
        <p:spPr>
          <a:xfrm>
            <a:off x="9060298" y="3993972"/>
            <a:ext cx="938244" cy="0"/>
          </a:xfrm>
          <a:prstGeom prst="straightConnector1">
            <a:avLst/>
          </a:prstGeom>
          <a:noFill/>
          <a:ln cap="flat" cmpd="sng" w="12700">
            <a:solidFill>
              <a:srgbClr val="01E2BC"/>
            </a:solidFill>
            <a:prstDash val="solid"/>
            <a:miter lim="800000"/>
            <a:headEnd len="sm" w="sm" type="none"/>
            <a:tailEnd len="sm" w="sm" type="none"/>
          </a:ln>
        </p:spPr>
      </p:cxnSp>
      <p:sp>
        <p:nvSpPr>
          <p:cNvPr id="331" name="Google Shape;331;p22"/>
          <p:cNvSpPr/>
          <p:nvPr/>
        </p:nvSpPr>
        <p:spPr>
          <a:xfrm rot="5400000">
            <a:off x="2553702" y="3878188"/>
            <a:ext cx="242057" cy="231568"/>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2" name="Google Shape;332;p22"/>
          <p:cNvSpPr/>
          <p:nvPr/>
        </p:nvSpPr>
        <p:spPr>
          <a:xfrm rot="5400000">
            <a:off x="4850191" y="3878189"/>
            <a:ext cx="242057" cy="231568"/>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3" name="Google Shape;333;p22"/>
          <p:cNvSpPr/>
          <p:nvPr/>
        </p:nvSpPr>
        <p:spPr>
          <a:xfrm rot="5400000">
            <a:off x="7117999" y="3878190"/>
            <a:ext cx="242057" cy="231568"/>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4" name="Google Shape;334;p22"/>
          <p:cNvSpPr/>
          <p:nvPr/>
        </p:nvSpPr>
        <p:spPr>
          <a:xfrm rot="5400000">
            <a:off x="9396678" y="3878191"/>
            <a:ext cx="242057" cy="231568"/>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35" name="Google Shape;335;p22"/>
          <p:cNvGrpSpPr/>
          <p:nvPr/>
        </p:nvGrpSpPr>
        <p:grpSpPr>
          <a:xfrm>
            <a:off x="502802" y="4934979"/>
            <a:ext cx="2090019" cy="1126855"/>
            <a:chOff x="397090" y="3785293"/>
            <a:chExt cx="2090019" cy="1126855"/>
          </a:xfrm>
        </p:grpSpPr>
        <p:sp>
          <p:nvSpPr>
            <p:cNvPr id="336" name="Google Shape;336;p22"/>
            <p:cNvSpPr txBox="1"/>
            <p:nvPr/>
          </p:nvSpPr>
          <p:spPr>
            <a:xfrm flipH="1">
              <a:off x="628568" y="3785293"/>
              <a:ext cx="16270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37" name="Google Shape;337;p22"/>
            <p:cNvSpPr txBox="1"/>
            <p:nvPr/>
          </p:nvSpPr>
          <p:spPr>
            <a:xfrm>
              <a:off x="397090" y="4099618"/>
              <a:ext cx="2090019" cy="81253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338" name="Google Shape;338;p22"/>
          <p:cNvGrpSpPr/>
          <p:nvPr/>
        </p:nvGrpSpPr>
        <p:grpSpPr>
          <a:xfrm>
            <a:off x="5071324" y="4934979"/>
            <a:ext cx="2090019" cy="1103837"/>
            <a:chOff x="397090" y="3785293"/>
            <a:chExt cx="2090019" cy="1103837"/>
          </a:xfrm>
        </p:grpSpPr>
        <p:sp>
          <p:nvSpPr>
            <p:cNvPr id="339" name="Google Shape;339;p22"/>
            <p:cNvSpPr txBox="1"/>
            <p:nvPr/>
          </p:nvSpPr>
          <p:spPr>
            <a:xfrm flipH="1">
              <a:off x="628568" y="3785293"/>
              <a:ext cx="16270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40" name="Google Shape;340;p22"/>
            <p:cNvSpPr txBox="1"/>
            <p:nvPr/>
          </p:nvSpPr>
          <p:spPr>
            <a:xfrm>
              <a:off x="397090" y="4099618"/>
              <a:ext cx="2090019"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341" name="Google Shape;341;p22"/>
          <p:cNvGrpSpPr/>
          <p:nvPr/>
        </p:nvGrpSpPr>
        <p:grpSpPr>
          <a:xfrm>
            <a:off x="9617516" y="4934979"/>
            <a:ext cx="2090019" cy="1103837"/>
            <a:chOff x="397090" y="3785293"/>
            <a:chExt cx="2090019" cy="1103837"/>
          </a:xfrm>
        </p:grpSpPr>
        <p:sp>
          <p:nvSpPr>
            <p:cNvPr id="342" name="Google Shape;342;p22"/>
            <p:cNvSpPr txBox="1"/>
            <p:nvPr/>
          </p:nvSpPr>
          <p:spPr>
            <a:xfrm flipH="1">
              <a:off x="628568" y="3785293"/>
              <a:ext cx="16270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43" name="Google Shape;343;p22"/>
            <p:cNvSpPr txBox="1"/>
            <p:nvPr/>
          </p:nvSpPr>
          <p:spPr>
            <a:xfrm>
              <a:off x="397090" y="4099618"/>
              <a:ext cx="2090019"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344" name="Google Shape;344;p22"/>
          <p:cNvGrpSpPr/>
          <p:nvPr/>
        </p:nvGrpSpPr>
        <p:grpSpPr>
          <a:xfrm>
            <a:off x="7338839" y="1854057"/>
            <a:ext cx="2090019" cy="1103837"/>
            <a:chOff x="397090" y="3785293"/>
            <a:chExt cx="2090019" cy="1103837"/>
          </a:xfrm>
        </p:grpSpPr>
        <p:sp>
          <p:nvSpPr>
            <p:cNvPr id="345" name="Google Shape;345;p22"/>
            <p:cNvSpPr txBox="1"/>
            <p:nvPr/>
          </p:nvSpPr>
          <p:spPr>
            <a:xfrm flipH="1">
              <a:off x="628568" y="3785293"/>
              <a:ext cx="16270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46" name="Google Shape;346;p22"/>
            <p:cNvSpPr txBox="1"/>
            <p:nvPr/>
          </p:nvSpPr>
          <p:spPr>
            <a:xfrm>
              <a:off x="397090" y="4099618"/>
              <a:ext cx="2090019"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347" name="Google Shape;347;p22"/>
          <p:cNvGrpSpPr/>
          <p:nvPr/>
        </p:nvGrpSpPr>
        <p:grpSpPr>
          <a:xfrm>
            <a:off x="2781481" y="1854057"/>
            <a:ext cx="2090019" cy="1103837"/>
            <a:chOff x="397090" y="3785293"/>
            <a:chExt cx="2090019" cy="1103837"/>
          </a:xfrm>
        </p:grpSpPr>
        <p:sp>
          <p:nvSpPr>
            <p:cNvPr id="348" name="Google Shape;348;p22"/>
            <p:cNvSpPr txBox="1"/>
            <p:nvPr/>
          </p:nvSpPr>
          <p:spPr>
            <a:xfrm flipH="1">
              <a:off x="628568" y="3785293"/>
              <a:ext cx="16270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49" name="Google Shape;349;p22"/>
            <p:cNvSpPr txBox="1"/>
            <p:nvPr/>
          </p:nvSpPr>
          <p:spPr>
            <a:xfrm>
              <a:off x="397090" y="4099618"/>
              <a:ext cx="2090019"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sp>
        <p:nvSpPr>
          <p:cNvPr id="350" name="Google Shape;350;p22"/>
          <p:cNvSpPr/>
          <p:nvPr/>
        </p:nvSpPr>
        <p:spPr>
          <a:xfrm>
            <a:off x="1381043" y="3840752"/>
            <a:ext cx="330200" cy="305396"/>
          </a:xfrm>
          <a:custGeom>
            <a:rect b="b" l="l" r="r" t="t"/>
            <a:pathLst>
              <a:path extrusionOk="0" h="312738" w="338138">
                <a:moveTo>
                  <a:pt x="268287" y="196850"/>
                </a:moveTo>
                <a:cubicBezTo>
                  <a:pt x="249618" y="196850"/>
                  <a:pt x="234950" y="211169"/>
                  <a:pt x="234950" y="229394"/>
                </a:cubicBezTo>
                <a:cubicBezTo>
                  <a:pt x="234950" y="247619"/>
                  <a:pt x="249618" y="261938"/>
                  <a:pt x="268287" y="261938"/>
                </a:cubicBezTo>
                <a:cubicBezTo>
                  <a:pt x="286957" y="261938"/>
                  <a:pt x="301625" y="247619"/>
                  <a:pt x="301625" y="229394"/>
                </a:cubicBezTo>
                <a:cubicBezTo>
                  <a:pt x="301625" y="229394"/>
                  <a:pt x="301625" y="229394"/>
                  <a:pt x="268287" y="229394"/>
                </a:cubicBezTo>
                <a:cubicBezTo>
                  <a:pt x="268287" y="229394"/>
                  <a:pt x="268287" y="229394"/>
                  <a:pt x="268287" y="196850"/>
                </a:cubicBezTo>
                <a:close/>
                <a:moveTo>
                  <a:pt x="271463" y="192087"/>
                </a:moveTo>
                <a:cubicBezTo>
                  <a:pt x="271463" y="192087"/>
                  <a:pt x="271463" y="192087"/>
                  <a:pt x="271463" y="225425"/>
                </a:cubicBezTo>
                <a:lnTo>
                  <a:pt x="304801" y="225425"/>
                </a:lnTo>
                <a:cubicBezTo>
                  <a:pt x="304801" y="206756"/>
                  <a:pt x="290132" y="192087"/>
                  <a:pt x="271463" y="192087"/>
                </a:cubicBezTo>
                <a:close/>
                <a:moveTo>
                  <a:pt x="88994" y="87312"/>
                </a:moveTo>
                <a:cubicBezTo>
                  <a:pt x="107297" y="87312"/>
                  <a:pt x="119063" y="99303"/>
                  <a:pt x="119063" y="123286"/>
                </a:cubicBezTo>
                <a:cubicBezTo>
                  <a:pt x="119063" y="148601"/>
                  <a:pt x="107297" y="161925"/>
                  <a:pt x="87686" y="161925"/>
                </a:cubicBezTo>
                <a:cubicBezTo>
                  <a:pt x="82457" y="161925"/>
                  <a:pt x="77228" y="161925"/>
                  <a:pt x="74613" y="160593"/>
                </a:cubicBezTo>
                <a:cubicBezTo>
                  <a:pt x="74613" y="160593"/>
                  <a:pt x="74613" y="160593"/>
                  <a:pt x="74613" y="89977"/>
                </a:cubicBezTo>
                <a:cubicBezTo>
                  <a:pt x="77228" y="88644"/>
                  <a:pt x="82457" y="87312"/>
                  <a:pt x="88994" y="87312"/>
                </a:cubicBezTo>
                <a:close/>
                <a:moveTo>
                  <a:pt x="238125" y="68262"/>
                </a:moveTo>
                <a:lnTo>
                  <a:pt x="238125" y="144462"/>
                </a:lnTo>
                <a:lnTo>
                  <a:pt x="293688" y="144462"/>
                </a:lnTo>
                <a:lnTo>
                  <a:pt x="293688" y="68262"/>
                </a:lnTo>
                <a:close/>
                <a:moveTo>
                  <a:pt x="88792" y="68262"/>
                </a:moveTo>
                <a:cubicBezTo>
                  <a:pt x="75608" y="68262"/>
                  <a:pt x="65061" y="70908"/>
                  <a:pt x="57150" y="72231"/>
                </a:cubicBezTo>
                <a:lnTo>
                  <a:pt x="57150" y="250825"/>
                </a:lnTo>
                <a:cubicBezTo>
                  <a:pt x="57150" y="250825"/>
                  <a:pt x="57150" y="250825"/>
                  <a:pt x="74290" y="250825"/>
                </a:cubicBezTo>
                <a:cubicBezTo>
                  <a:pt x="74290" y="250825"/>
                  <a:pt x="74290" y="250825"/>
                  <a:pt x="74290" y="178064"/>
                </a:cubicBezTo>
                <a:cubicBezTo>
                  <a:pt x="76926" y="179387"/>
                  <a:pt x="82200" y="179387"/>
                  <a:pt x="86156" y="179387"/>
                </a:cubicBezTo>
                <a:cubicBezTo>
                  <a:pt x="101977" y="179387"/>
                  <a:pt x="116480" y="172773"/>
                  <a:pt x="125709" y="159543"/>
                </a:cubicBezTo>
                <a:cubicBezTo>
                  <a:pt x="130983" y="150283"/>
                  <a:pt x="134938" y="138377"/>
                  <a:pt x="134938" y="121179"/>
                </a:cubicBezTo>
                <a:cubicBezTo>
                  <a:pt x="134938" y="105304"/>
                  <a:pt x="130983" y="92075"/>
                  <a:pt x="124390" y="84137"/>
                </a:cubicBezTo>
                <a:cubicBezTo>
                  <a:pt x="116480" y="73554"/>
                  <a:pt x="104614" y="68262"/>
                  <a:pt x="88792" y="68262"/>
                </a:cubicBezTo>
                <a:close/>
                <a:moveTo>
                  <a:pt x="247650" y="57150"/>
                </a:moveTo>
                <a:lnTo>
                  <a:pt x="247650" y="63500"/>
                </a:lnTo>
                <a:lnTo>
                  <a:pt x="296863" y="63500"/>
                </a:lnTo>
                <a:lnTo>
                  <a:pt x="296863" y="133350"/>
                </a:lnTo>
                <a:lnTo>
                  <a:pt x="303213" y="133350"/>
                </a:lnTo>
                <a:lnTo>
                  <a:pt x="303213" y="57150"/>
                </a:lnTo>
                <a:close/>
                <a:moveTo>
                  <a:pt x="203200" y="36512"/>
                </a:moveTo>
                <a:lnTo>
                  <a:pt x="338138" y="36512"/>
                </a:lnTo>
                <a:lnTo>
                  <a:pt x="338138" y="287337"/>
                </a:lnTo>
                <a:lnTo>
                  <a:pt x="203200" y="287337"/>
                </a:lnTo>
                <a:close/>
                <a:moveTo>
                  <a:pt x="192088" y="0"/>
                </a:moveTo>
                <a:lnTo>
                  <a:pt x="192088" y="312738"/>
                </a:lnTo>
                <a:lnTo>
                  <a:pt x="0" y="261938"/>
                </a:lnTo>
                <a:lnTo>
                  <a:pt x="0" y="4921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1" name="Google Shape;351;p22"/>
          <p:cNvSpPr/>
          <p:nvPr/>
        </p:nvSpPr>
        <p:spPr>
          <a:xfrm>
            <a:off x="3669866" y="3853929"/>
            <a:ext cx="330200" cy="279042"/>
          </a:xfrm>
          <a:custGeom>
            <a:rect b="b" l="l" r="r" t="t"/>
            <a:pathLst>
              <a:path extrusionOk="0" h="285751" w="338138">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2" name="Google Shape;352;p22"/>
          <p:cNvSpPr/>
          <p:nvPr/>
        </p:nvSpPr>
        <p:spPr>
          <a:xfrm>
            <a:off x="5940070" y="3831292"/>
            <a:ext cx="330200" cy="324317"/>
          </a:xfrm>
          <a:custGeom>
            <a:rect b="b" l="l" r="r" t="t"/>
            <a:pathLst>
              <a:path extrusionOk="0" h="331788" w="337806">
                <a:moveTo>
                  <a:pt x="263943" y="169863"/>
                </a:moveTo>
                <a:cubicBezTo>
                  <a:pt x="266593" y="169863"/>
                  <a:pt x="269243" y="169863"/>
                  <a:pt x="270568" y="171180"/>
                </a:cubicBezTo>
                <a:cubicBezTo>
                  <a:pt x="270568" y="171180"/>
                  <a:pt x="270568" y="171180"/>
                  <a:pt x="336813" y="229104"/>
                </a:cubicBezTo>
                <a:cubicBezTo>
                  <a:pt x="338138" y="231737"/>
                  <a:pt x="338138" y="235686"/>
                  <a:pt x="336813" y="238319"/>
                </a:cubicBezTo>
                <a:cubicBezTo>
                  <a:pt x="336813" y="238319"/>
                  <a:pt x="336813" y="238319"/>
                  <a:pt x="270568" y="296244"/>
                </a:cubicBezTo>
                <a:cubicBezTo>
                  <a:pt x="269243" y="297560"/>
                  <a:pt x="267918" y="298877"/>
                  <a:pt x="266593" y="298877"/>
                </a:cubicBezTo>
                <a:cubicBezTo>
                  <a:pt x="265268" y="298877"/>
                  <a:pt x="265268" y="298877"/>
                  <a:pt x="263943" y="297560"/>
                </a:cubicBezTo>
                <a:cubicBezTo>
                  <a:pt x="261293" y="297560"/>
                  <a:pt x="259968" y="294927"/>
                  <a:pt x="259968" y="292294"/>
                </a:cubicBezTo>
                <a:cubicBezTo>
                  <a:pt x="259968" y="292294"/>
                  <a:pt x="259968" y="292294"/>
                  <a:pt x="259968" y="260699"/>
                </a:cubicBezTo>
                <a:cubicBezTo>
                  <a:pt x="205647" y="260699"/>
                  <a:pt x="180474" y="265965"/>
                  <a:pt x="161925" y="331788"/>
                </a:cubicBezTo>
                <a:cubicBezTo>
                  <a:pt x="161925" y="227788"/>
                  <a:pt x="217571" y="208041"/>
                  <a:pt x="259968" y="208041"/>
                </a:cubicBezTo>
                <a:cubicBezTo>
                  <a:pt x="259968" y="208041"/>
                  <a:pt x="259968" y="208041"/>
                  <a:pt x="259968" y="176445"/>
                </a:cubicBezTo>
                <a:cubicBezTo>
                  <a:pt x="259968" y="173813"/>
                  <a:pt x="261293" y="171180"/>
                  <a:pt x="263943" y="169863"/>
                </a:cubicBezTo>
                <a:close/>
                <a:moveTo>
                  <a:pt x="39587" y="0"/>
                </a:moveTo>
                <a:cubicBezTo>
                  <a:pt x="273151" y="0"/>
                  <a:pt x="273151" y="0"/>
                  <a:pt x="273151" y="0"/>
                </a:cubicBezTo>
                <a:cubicBezTo>
                  <a:pt x="294264" y="0"/>
                  <a:pt x="312738" y="17111"/>
                  <a:pt x="312738" y="39487"/>
                </a:cubicBezTo>
                <a:cubicBezTo>
                  <a:pt x="312738" y="168476"/>
                  <a:pt x="312738" y="168476"/>
                  <a:pt x="312738" y="168476"/>
                </a:cubicBezTo>
                <a:cubicBezTo>
                  <a:pt x="312738" y="173741"/>
                  <a:pt x="311419" y="176374"/>
                  <a:pt x="310099" y="180322"/>
                </a:cubicBezTo>
                <a:cubicBezTo>
                  <a:pt x="283708" y="156630"/>
                  <a:pt x="283708" y="156630"/>
                  <a:pt x="283708" y="156630"/>
                </a:cubicBezTo>
                <a:cubicBezTo>
                  <a:pt x="278429" y="151365"/>
                  <a:pt x="266553" y="148733"/>
                  <a:pt x="255997" y="152682"/>
                </a:cubicBezTo>
                <a:cubicBezTo>
                  <a:pt x="208492" y="102665"/>
                  <a:pt x="208492" y="102665"/>
                  <a:pt x="208492" y="102665"/>
                </a:cubicBezTo>
                <a:cubicBezTo>
                  <a:pt x="299542" y="32905"/>
                  <a:pt x="299542" y="32905"/>
                  <a:pt x="299542" y="32905"/>
                </a:cubicBezTo>
                <a:cubicBezTo>
                  <a:pt x="155709" y="109246"/>
                  <a:pt x="155709" y="109246"/>
                  <a:pt x="155709" y="109246"/>
                </a:cubicBezTo>
                <a:cubicBezTo>
                  <a:pt x="13196" y="32905"/>
                  <a:pt x="13196" y="32905"/>
                  <a:pt x="13196" y="32905"/>
                </a:cubicBezTo>
                <a:cubicBezTo>
                  <a:pt x="104246" y="102665"/>
                  <a:pt x="104246" y="102665"/>
                  <a:pt x="104246" y="102665"/>
                </a:cubicBezTo>
                <a:cubicBezTo>
                  <a:pt x="29030" y="180322"/>
                  <a:pt x="29030" y="180322"/>
                  <a:pt x="29030" y="180322"/>
                </a:cubicBezTo>
                <a:cubicBezTo>
                  <a:pt x="120081" y="114511"/>
                  <a:pt x="120081" y="114511"/>
                  <a:pt x="120081" y="114511"/>
                </a:cubicBezTo>
                <a:cubicBezTo>
                  <a:pt x="155709" y="138203"/>
                  <a:pt x="155709" y="138203"/>
                  <a:pt x="155709" y="138203"/>
                </a:cubicBezTo>
                <a:cubicBezTo>
                  <a:pt x="192657" y="114511"/>
                  <a:pt x="192657" y="114511"/>
                  <a:pt x="192657" y="114511"/>
                </a:cubicBezTo>
                <a:cubicBezTo>
                  <a:pt x="250718" y="155314"/>
                  <a:pt x="250718" y="155314"/>
                  <a:pt x="250718" y="155314"/>
                </a:cubicBezTo>
                <a:cubicBezTo>
                  <a:pt x="244120" y="160579"/>
                  <a:pt x="241481" y="168476"/>
                  <a:pt x="241481" y="176374"/>
                </a:cubicBezTo>
                <a:cubicBezTo>
                  <a:pt x="241481" y="189536"/>
                  <a:pt x="241481" y="189536"/>
                  <a:pt x="241481" y="189536"/>
                </a:cubicBezTo>
                <a:cubicBezTo>
                  <a:pt x="225646" y="190852"/>
                  <a:pt x="208492" y="196117"/>
                  <a:pt x="192657" y="207963"/>
                </a:cubicBezTo>
                <a:cubicBezTo>
                  <a:pt x="39587" y="207963"/>
                  <a:pt x="39587" y="207963"/>
                  <a:pt x="39587" y="207963"/>
                </a:cubicBezTo>
                <a:cubicBezTo>
                  <a:pt x="17154" y="207963"/>
                  <a:pt x="0" y="190852"/>
                  <a:pt x="0" y="168476"/>
                </a:cubicBezTo>
                <a:cubicBezTo>
                  <a:pt x="0" y="39487"/>
                  <a:pt x="0" y="39487"/>
                  <a:pt x="0" y="39487"/>
                </a:cubicBezTo>
                <a:cubicBezTo>
                  <a:pt x="0" y="17111"/>
                  <a:pt x="17154" y="0"/>
                  <a:pt x="395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22"/>
          <p:cNvSpPr/>
          <p:nvPr/>
        </p:nvSpPr>
        <p:spPr>
          <a:xfrm>
            <a:off x="8213023" y="3829125"/>
            <a:ext cx="330200" cy="328649"/>
          </a:xfrm>
          <a:custGeom>
            <a:rect b="b" l="l" r="r" t="t"/>
            <a:pathLst>
              <a:path extrusionOk="0" h="336550" w="338138">
                <a:moveTo>
                  <a:pt x="57150" y="227013"/>
                </a:moveTo>
                <a:lnTo>
                  <a:pt x="284163" y="227013"/>
                </a:lnTo>
                <a:lnTo>
                  <a:pt x="284163" y="271463"/>
                </a:lnTo>
                <a:lnTo>
                  <a:pt x="57150" y="271463"/>
                </a:lnTo>
                <a:close/>
                <a:moveTo>
                  <a:pt x="55563" y="144463"/>
                </a:moveTo>
                <a:lnTo>
                  <a:pt x="282576" y="144463"/>
                </a:lnTo>
                <a:lnTo>
                  <a:pt x="282576" y="187326"/>
                </a:lnTo>
                <a:lnTo>
                  <a:pt x="55563" y="187326"/>
                </a:lnTo>
                <a:close/>
                <a:moveTo>
                  <a:pt x="55563" y="65088"/>
                </a:moveTo>
                <a:lnTo>
                  <a:pt x="282576" y="65088"/>
                </a:lnTo>
                <a:lnTo>
                  <a:pt x="282576" y="109538"/>
                </a:lnTo>
                <a:lnTo>
                  <a:pt x="55563" y="109538"/>
                </a:lnTo>
                <a:close/>
                <a:moveTo>
                  <a:pt x="32514" y="26988"/>
                </a:moveTo>
                <a:cubicBezTo>
                  <a:pt x="29888" y="26988"/>
                  <a:pt x="28575" y="28308"/>
                  <a:pt x="28575" y="30949"/>
                </a:cubicBezTo>
                <a:cubicBezTo>
                  <a:pt x="28575" y="30949"/>
                  <a:pt x="28575" y="30949"/>
                  <a:pt x="28575" y="305602"/>
                </a:cubicBezTo>
                <a:cubicBezTo>
                  <a:pt x="28575" y="308243"/>
                  <a:pt x="29888" y="309563"/>
                  <a:pt x="32514" y="309563"/>
                </a:cubicBezTo>
                <a:cubicBezTo>
                  <a:pt x="32514" y="309563"/>
                  <a:pt x="32514" y="309563"/>
                  <a:pt x="305624" y="309563"/>
                </a:cubicBezTo>
                <a:cubicBezTo>
                  <a:pt x="308250" y="309563"/>
                  <a:pt x="309563" y="308243"/>
                  <a:pt x="309563" y="305602"/>
                </a:cubicBezTo>
                <a:lnTo>
                  <a:pt x="309563" y="30949"/>
                </a:lnTo>
                <a:cubicBezTo>
                  <a:pt x="309563" y="28308"/>
                  <a:pt x="308250" y="26988"/>
                  <a:pt x="305624" y="26988"/>
                </a:cubicBezTo>
                <a:cubicBezTo>
                  <a:pt x="305624" y="26988"/>
                  <a:pt x="305624" y="26988"/>
                  <a:pt x="32514" y="26988"/>
                </a:cubicBezTo>
                <a:close/>
                <a:moveTo>
                  <a:pt x="31700" y="0"/>
                </a:moveTo>
                <a:cubicBezTo>
                  <a:pt x="31700" y="0"/>
                  <a:pt x="31700" y="0"/>
                  <a:pt x="306438" y="0"/>
                </a:cubicBezTo>
                <a:cubicBezTo>
                  <a:pt x="323609" y="0"/>
                  <a:pt x="338138" y="14461"/>
                  <a:pt x="338138" y="31552"/>
                </a:cubicBezTo>
                <a:cubicBezTo>
                  <a:pt x="338138" y="31552"/>
                  <a:pt x="338138" y="31552"/>
                  <a:pt x="338138" y="304998"/>
                </a:cubicBezTo>
                <a:cubicBezTo>
                  <a:pt x="338138" y="322089"/>
                  <a:pt x="323609" y="336550"/>
                  <a:pt x="306438" y="336550"/>
                </a:cubicBezTo>
                <a:cubicBezTo>
                  <a:pt x="306438" y="336550"/>
                  <a:pt x="306438" y="336550"/>
                  <a:pt x="31700" y="336550"/>
                </a:cubicBezTo>
                <a:cubicBezTo>
                  <a:pt x="14529" y="336550"/>
                  <a:pt x="0" y="322089"/>
                  <a:pt x="0" y="304998"/>
                </a:cubicBezTo>
                <a:cubicBezTo>
                  <a:pt x="0" y="304998"/>
                  <a:pt x="0" y="304998"/>
                  <a:pt x="0" y="31552"/>
                </a:cubicBezTo>
                <a:cubicBezTo>
                  <a:pt x="0" y="14461"/>
                  <a:pt x="14529" y="0"/>
                  <a:pt x="317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4" name="Google Shape;354;p22"/>
          <p:cNvSpPr/>
          <p:nvPr/>
        </p:nvSpPr>
        <p:spPr>
          <a:xfrm>
            <a:off x="10497426" y="3833776"/>
            <a:ext cx="330200" cy="319348"/>
          </a:xfrm>
          <a:custGeom>
            <a:rect b="b" l="l" r="r" t="t"/>
            <a:pathLst>
              <a:path extrusionOk="0" h="327025" w="338138">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25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par>
                                <p:cTn fill="hold" nodeType="withEffect" presetClass="entr" presetID="10" presetSubtype="0">
                                  <p:stCondLst>
                                    <p:cond delay="50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75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10" presetSubtype="0">
                                  <p:stCondLst>
                                    <p:cond delay="100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3"/>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361" name="Google Shape;361;p23"/>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2" name="Google Shape;362;p23"/>
          <p:cNvGrpSpPr/>
          <p:nvPr/>
        </p:nvGrpSpPr>
        <p:grpSpPr>
          <a:xfrm>
            <a:off x="4313572" y="2126707"/>
            <a:ext cx="3564856" cy="3564848"/>
            <a:chOff x="4082473" y="1415478"/>
            <a:chExt cx="4027054" cy="4027044"/>
          </a:xfrm>
        </p:grpSpPr>
        <p:sp>
          <p:nvSpPr>
            <p:cNvPr id="363" name="Google Shape;363;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4" name="Google Shape;364;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65" name="Google Shape;365;p23"/>
            <p:cNvGrpSpPr/>
            <p:nvPr/>
          </p:nvGrpSpPr>
          <p:grpSpPr>
            <a:xfrm>
              <a:off x="4371755" y="1579606"/>
              <a:ext cx="3448493" cy="3698791"/>
              <a:chOff x="4981975" y="4909762"/>
              <a:chExt cx="561351" cy="602096"/>
            </a:xfrm>
          </p:grpSpPr>
          <p:sp>
            <p:nvSpPr>
              <p:cNvPr id="366" name="Google Shape;366;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7" name="Google Shape;367;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8" name="Google Shape;368;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pic>
        <p:nvPicPr>
          <p:cNvPr id="369" name="Google Shape;369;p23"/>
          <p:cNvPicPr preferRelativeResize="0"/>
          <p:nvPr/>
        </p:nvPicPr>
        <p:blipFill rotWithShape="1">
          <a:blip r:embed="rId3">
            <a:alphaModFix/>
          </a:blip>
          <a:srcRect b="0" l="12474" r="12475" t="0"/>
          <a:stretch/>
        </p:blipFill>
        <p:spPr>
          <a:xfrm>
            <a:off x="4899453" y="2704067"/>
            <a:ext cx="2412326" cy="2412326"/>
          </a:xfrm>
          <a:custGeom>
            <a:rect b="b" l="l" r="r" t="t"/>
            <a:pathLst>
              <a:path extrusionOk="0" h="2412326" w="2412326">
                <a:moveTo>
                  <a:pt x="1206163" y="0"/>
                </a:moveTo>
                <a:cubicBezTo>
                  <a:pt x="1872308" y="0"/>
                  <a:pt x="2412326" y="540018"/>
                  <a:pt x="2412326" y="1206163"/>
                </a:cubicBezTo>
                <a:cubicBezTo>
                  <a:pt x="2412326" y="1872308"/>
                  <a:pt x="1872308" y="2412326"/>
                  <a:pt x="1206163" y="2412326"/>
                </a:cubicBezTo>
                <a:cubicBezTo>
                  <a:pt x="540018" y="2412326"/>
                  <a:pt x="0" y="1872308"/>
                  <a:pt x="0" y="1206163"/>
                </a:cubicBezTo>
                <a:cubicBezTo>
                  <a:pt x="0" y="540018"/>
                  <a:pt x="540018" y="0"/>
                  <a:pt x="1206163" y="0"/>
                </a:cubicBezTo>
                <a:close/>
              </a:path>
            </a:pathLst>
          </a:custGeom>
          <a:noFill/>
          <a:ln>
            <a:noFill/>
          </a:ln>
        </p:spPr>
      </p:pic>
      <p:grpSp>
        <p:nvGrpSpPr>
          <p:cNvPr id="370" name="Google Shape;370;p23"/>
          <p:cNvGrpSpPr/>
          <p:nvPr/>
        </p:nvGrpSpPr>
        <p:grpSpPr>
          <a:xfrm>
            <a:off x="604960" y="1794940"/>
            <a:ext cx="4044348" cy="1114155"/>
            <a:chOff x="604960" y="1710097"/>
            <a:chExt cx="4044348" cy="1114155"/>
          </a:xfrm>
        </p:grpSpPr>
        <p:grpSp>
          <p:nvGrpSpPr>
            <p:cNvPr id="371" name="Google Shape;371;p23"/>
            <p:cNvGrpSpPr/>
            <p:nvPr/>
          </p:nvGrpSpPr>
          <p:grpSpPr>
            <a:xfrm>
              <a:off x="604960" y="1710097"/>
              <a:ext cx="3097314" cy="1114155"/>
              <a:chOff x="397090" y="3734493"/>
              <a:chExt cx="3097314" cy="1114155"/>
            </a:xfrm>
          </p:grpSpPr>
          <p:sp>
            <p:nvSpPr>
              <p:cNvPr id="372" name="Google Shape;372;p23"/>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73" name="Google Shape;373;p23"/>
              <p:cNvSpPr txBox="1"/>
              <p:nvPr/>
            </p:nvSpPr>
            <p:spPr>
              <a:xfrm>
                <a:off x="680676" y="4036118"/>
                <a:ext cx="2813728" cy="81253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374" name="Google Shape;374;p23"/>
            <p:cNvGrpSpPr/>
            <p:nvPr/>
          </p:nvGrpSpPr>
          <p:grpSpPr>
            <a:xfrm>
              <a:off x="3811108" y="1768055"/>
              <a:ext cx="838200" cy="838198"/>
              <a:chOff x="3811108" y="1768055"/>
              <a:chExt cx="838200" cy="838198"/>
            </a:xfrm>
          </p:grpSpPr>
          <p:grpSp>
            <p:nvGrpSpPr>
              <p:cNvPr id="375" name="Google Shape;375;p23"/>
              <p:cNvGrpSpPr/>
              <p:nvPr/>
            </p:nvGrpSpPr>
            <p:grpSpPr>
              <a:xfrm>
                <a:off x="3811108" y="1768055"/>
                <a:ext cx="838200" cy="838198"/>
                <a:chOff x="4082473" y="1415478"/>
                <a:chExt cx="4027054" cy="4027044"/>
              </a:xfrm>
            </p:grpSpPr>
            <p:sp>
              <p:nvSpPr>
                <p:cNvPr id="376" name="Google Shape;376;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7" name="Google Shape;377;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78" name="Google Shape;378;p23"/>
                <p:cNvGrpSpPr/>
                <p:nvPr/>
              </p:nvGrpSpPr>
              <p:grpSpPr>
                <a:xfrm>
                  <a:off x="4371755" y="1579606"/>
                  <a:ext cx="3448493" cy="3698791"/>
                  <a:chOff x="4981975" y="4909762"/>
                  <a:chExt cx="561351" cy="602096"/>
                </a:xfrm>
              </p:grpSpPr>
              <p:sp>
                <p:nvSpPr>
                  <p:cNvPr id="379" name="Google Shape;379;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0" name="Google Shape;380;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1" name="Google Shape;381;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sp>
            <p:nvSpPr>
              <p:cNvPr id="382" name="Google Shape;382;p23"/>
              <p:cNvSpPr txBox="1"/>
              <p:nvPr/>
            </p:nvSpPr>
            <p:spPr>
              <a:xfrm flipH="1">
                <a:off x="3905912" y="2002024"/>
                <a:ext cx="658804" cy="437043"/>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800">
                    <a:solidFill>
                      <a:srgbClr val="01E2BC"/>
                    </a:solidFill>
                    <a:latin typeface="Teko"/>
                    <a:ea typeface="Teko"/>
                    <a:cs typeface="Teko"/>
                    <a:sym typeface="Teko"/>
                  </a:rPr>
                  <a:t>01</a:t>
                </a:r>
                <a:endParaRPr b="1" sz="2800">
                  <a:solidFill>
                    <a:srgbClr val="01E2BC"/>
                  </a:solidFill>
                  <a:latin typeface="Teko"/>
                  <a:ea typeface="Teko"/>
                  <a:cs typeface="Teko"/>
                  <a:sym typeface="Teko"/>
                </a:endParaRPr>
              </a:p>
            </p:txBody>
          </p:sp>
        </p:grpSp>
      </p:grpSp>
      <p:grpSp>
        <p:nvGrpSpPr>
          <p:cNvPr id="383" name="Google Shape;383;p23"/>
          <p:cNvGrpSpPr/>
          <p:nvPr/>
        </p:nvGrpSpPr>
        <p:grpSpPr>
          <a:xfrm>
            <a:off x="604960" y="5024273"/>
            <a:ext cx="4044348" cy="1114155"/>
            <a:chOff x="604960" y="4939430"/>
            <a:chExt cx="4044348" cy="1114155"/>
          </a:xfrm>
        </p:grpSpPr>
        <p:grpSp>
          <p:nvGrpSpPr>
            <p:cNvPr id="384" name="Google Shape;384;p23"/>
            <p:cNvGrpSpPr/>
            <p:nvPr/>
          </p:nvGrpSpPr>
          <p:grpSpPr>
            <a:xfrm>
              <a:off x="3811108" y="4997388"/>
              <a:ext cx="838200" cy="838198"/>
              <a:chOff x="4082473" y="1415478"/>
              <a:chExt cx="4027054" cy="4027044"/>
            </a:xfrm>
          </p:grpSpPr>
          <p:sp>
            <p:nvSpPr>
              <p:cNvPr id="385" name="Google Shape;385;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6" name="Google Shape;386;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87" name="Google Shape;387;p23"/>
              <p:cNvGrpSpPr/>
              <p:nvPr/>
            </p:nvGrpSpPr>
            <p:grpSpPr>
              <a:xfrm>
                <a:off x="4371755" y="1579606"/>
                <a:ext cx="3448493" cy="3698791"/>
                <a:chOff x="4981975" y="4909762"/>
                <a:chExt cx="561351" cy="602096"/>
              </a:xfrm>
            </p:grpSpPr>
            <p:sp>
              <p:nvSpPr>
                <p:cNvPr id="388" name="Google Shape;388;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9" name="Google Shape;389;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0" name="Google Shape;390;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391" name="Google Shape;391;p23"/>
            <p:cNvGrpSpPr/>
            <p:nvPr/>
          </p:nvGrpSpPr>
          <p:grpSpPr>
            <a:xfrm>
              <a:off x="604960" y="4939430"/>
              <a:ext cx="3097314" cy="1114155"/>
              <a:chOff x="397090" y="3734493"/>
              <a:chExt cx="3097314" cy="1114155"/>
            </a:xfrm>
          </p:grpSpPr>
          <p:sp>
            <p:nvSpPr>
              <p:cNvPr id="392" name="Google Shape;392;p23"/>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93" name="Google Shape;393;p23"/>
              <p:cNvSpPr txBox="1"/>
              <p:nvPr/>
            </p:nvSpPr>
            <p:spPr>
              <a:xfrm>
                <a:off x="680676" y="4036118"/>
                <a:ext cx="2813728" cy="81253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sp>
          <p:nvSpPr>
            <p:cNvPr id="394" name="Google Shape;394;p23"/>
            <p:cNvSpPr txBox="1"/>
            <p:nvPr/>
          </p:nvSpPr>
          <p:spPr>
            <a:xfrm flipH="1">
              <a:off x="3905912" y="5241433"/>
              <a:ext cx="658804" cy="437043"/>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800">
                  <a:solidFill>
                    <a:srgbClr val="01E2BC"/>
                  </a:solidFill>
                  <a:latin typeface="Teko"/>
                  <a:ea typeface="Teko"/>
                  <a:cs typeface="Teko"/>
                  <a:sym typeface="Teko"/>
                </a:rPr>
                <a:t>05</a:t>
              </a:r>
              <a:endParaRPr b="1" sz="2800">
                <a:solidFill>
                  <a:srgbClr val="01E2BC"/>
                </a:solidFill>
                <a:latin typeface="Teko"/>
                <a:ea typeface="Teko"/>
                <a:cs typeface="Teko"/>
                <a:sym typeface="Teko"/>
              </a:endParaRPr>
            </a:p>
          </p:txBody>
        </p:sp>
      </p:grpSp>
      <p:grpSp>
        <p:nvGrpSpPr>
          <p:cNvPr id="395" name="Google Shape;395;p23"/>
          <p:cNvGrpSpPr/>
          <p:nvPr/>
        </p:nvGrpSpPr>
        <p:grpSpPr>
          <a:xfrm>
            <a:off x="7589852" y="1794940"/>
            <a:ext cx="4062330" cy="1114155"/>
            <a:chOff x="7589852" y="1710097"/>
            <a:chExt cx="4062330" cy="1114155"/>
          </a:xfrm>
        </p:grpSpPr>
        <p:grpSp>
          <p:nvGrpSpPr>
            <p:cNvPr id="396" name="Google Shape;396;p23"/>
            <p:cNvGrpSpPr/>
            <p:nvPr/>
          </p:nvGrpSpPr>
          <p:grpSpPr>
            <a:xfrm>
              <a:off x="8554868" y="1710097"/>
              <a:ext cx="3097314" cy="1114155"/>
              <a:chOff x="397090" y="3734493"/>
              <a:chExt cx="3097314" cy="1114155"/>
            </a:xfrm>
          </p:grpSpPr>
          <p:sp>
            <p:nvSpPr>
              <p:cNvPr id="397" name="Google Shape;397;p23"/>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398" name="Google Shape;398;p23"/>
              <p:cNvSpPr txBox="1"/>
              <p:nvPr/>
            </p:nvSpPr>
            <p:spPr>
              <a:xfrm>
                <a:off x="397090" y="4036118"/>
                <a:ext cx="2813728" cy="81253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399" name="Google Shape;399;p23"/>
            <p:cNvGrpSpPr/>
            <p:nvPr/>
          </p:nvGrpSpPr>
          <p:grpSpPr>
            <a:xfrm>
              <a:off x="7589852" y="1768055"/>
              <a:ext cx="838200" cy="838198"/>
              <a:chOff x="7589852" y="1768055"/>
              <a:chExt cx="838200" cy="838198"/>
            </a:xfrm>
          </p:grpSpPr>
          <p:grpSp>
            <p:nvGrpSpPr>
              <p:cNvPr id="400" name="Google Shape;400;p23"/>
              <p:cNvGrpSpPr/>
              <p:nvPr/>
            </p:nvGrpSpPr>
            <p:grpSpPr>
              <a:xfrm>
                <a:off x="7589852" y="1768055"/>
                <a:ext cx="838200" cy="838198"/>
                <a:chOff x="4082473" y="1415478"/>
                <a:chExt cx="4027054" cy="4027044"/>
              </a:xfrm>
            </p:grpSpPr>
            <p:sp>
              <p:nvSpPr>
                <p:cNvPr id="401" name="Google Shape;401;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2" name="Google Shape;402;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03" name="Google Shape;403;p23"/>
                <p:cNvGrpSpPr/>
                <p:nvPr/>
              </p:nvGrpSpPr>
              <p:grpSpPr>
                <a:xfrm>
                  <a:off x="4371755" y="1579606"/>
                  <a:ext cx="3448493" cy="3698791"/>
                  <a:chOff x="4981975" y="4909762"/>
                  <a:chExt cx="561351" cy="602096"/>
                </a:xfrm>
              </p:grpSpPr>
              <p:sp>
                <p:nvSpPr>
                  <p:cNvPr id="404" name="Google Shape;404;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5" name="Google Shape;405;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6" name="Google Shape;406;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sp>
            <p:nvSpPr>
              <p:cNvPr id="407" name="Google Shape;407;p23"/>
              <p:cNvSpPr txBox="1"/>
              <p:nvPr/>
            </p:nvSpPr>
            <p:spPr>
              <a:xfrm flipH="1">
                <a:off x="7688589" y="2002024"/>
                <a:ext cx="658804" cy="437043"/>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800">
                    <a:solidFill>
                      <a:srgbClr val="01E2BC"/>
                    </a:solidFill>
                    <a:latin typeface="Teko"/>
                    <a:ea typeface="Teko"/>
                    <a:cs typeface="Teko"/>
                    <a:sym typeface="Teko"/>
                  </a:rPr>
                  <a:t>02</a:t>
                </a:r>
                <a:endParaRPr b="1" sz="2800">
                  <a:solidFill>
                    <a:srgbClr val="01E2BC"/>
                  </a:solidFill>
                  <a:latin typeface="Teko"/>
                  <a:ea typeface="Teko"/>
                  <a:cs typeface="Teko"/>
                  <a:sym typeface="Teko"/>
                </a:endParaRPr>
              </a:p>
            </p:txBody>
          </p:sp>
        </p:grpSp>
      </p:grpSp>
      <p:grpSp>
        <p:nvGrpSpPr>
          <p:cNvPr id="408" name="Google Shape;408;p23"/>
          <p:cNvGrpSpPr/>
          <p:nvPr/>
        </p:nvGrpSpPr>
        <p:grpSpPr>
          <a:xfrm>
            <a:off x="7589852" y="5024273"/>
            <a:ext cx="4062330" cy="1114155"/>
            <a:chOff x="7589852" y="4939430"/>
            <a:chExt cx="4062330" cy="1114155"/>
          </a:xfrm>
        </p:grpSpPr>
        <p:grpSp>
          <p:nvGrpSpPr>
            <p:cNvPr id="409" name="Google Shape;409;p23"/>
            <p:cNvGrpSpPr/>
            <p:nvPr/>
          </p:nvGrpSpPr>
          <p:grpSpPr>
            <a:xfrm>
              <a:off x="7589852" y="4997388"/>
              <a:ext cx="838200" cy="838198"/>
              <a:chOff x="4082473" y="1415478"/>
              <a:chExt cx="4027054" cy="4027044"/>
            </a:xfrm>
          </p:grpSpPr>
          <p:sp>
            <p:nvSpPr>
              <p:cNvPr id="410" name="Google Shape;410;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1" name="Google Shape;411;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12" name="Google Shape;412;p23"/>
              <p:cNvGrpSpPr/>
              <p:nvPr/>
            </p:nvGrpSpPr>
            <p:grpSpPr>
              <a:xfrm>
                <a:off x="4371755" y="1579606"/>
                <a:ext cx="3448493" cy="3698791"/>
                <a:chOff x="4981975" y="4909762"/>
                <a:chExt cx="561351" cy="602096"/>
              </a:xfrm>
            </p:grpSpPr>
            <p:sp>
              <p:nvSpPr>
                <p:cNvPr id="413" name="Google Shape;413;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4" name="Google Shape;414;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5" name="Google Shape;415;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416" name="Google Shape;416;p23"/>
            <p:cNvGrpSpPr/>
            <p:nvPr/>
          </p:nvGrpSpPr>
          <p:grpSpPr>
            <a:xfrm>
              <a:off x="8554868" y="4939430"/>
              <a:ext cx="3097314" cy="1114155"/>
              <a:chOff x="397090" y="3734493"/>
              <a:chExt cx="3097314" cy="1114155"/>
            </a:xfrm>
          </p:grpSpPr>
          <p:sp>
            <p:nvSpPr>
              <p:cNvPr id="417" name="Google Shape;417;p23"/>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418" name="Google Shape;418;p23"/>
              <p:cNvSpPr txBox="1"/>
              <p:nvPr/>
            </p:nvSpPr>
            <p:spPr>
              <a:xfrm>
                <a:off x="397090" y="4036118"/>
                <a:ext cx="2813728" cy="81253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sp>
          <p:nvSpPr>
            <p:cNvPr id="419" name="Google Shape;419;p23"/>
            <p:cNvSpPr txBox="1"/>
            <p:nvPr/>
          </p:nvSpPr>
          <p:spPr>
            <a:xfrm flipH="1">
              <a:off x="7688589" y="5241433"/>
              <a:ext cx="658804" cy="437043"/>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800">
                  <a:solidFill>
                    <a:srgbClr val="01E2BC"/>
                  </a:solidFill>
                  <a:latin typeface="Teko"/>
                  <a:ea typeface="Teko"/>
                  <a:cs typeface="Teko"/>
                  <a:sym typeface="Teko"/>
                </a:rPr>
                <a:t>06</a:t>
              </a:r>
              <a:endParaRPr b="1" sz="2800">
                <a:solidFill>
                  <a:srgbClr val="01E2BC"/>
                </a:solidFill>
                <a:latin typeface="Teko"/>
                <a:ea typeface="Teko"/>
                <a:cs typeface="Teko"/>
                <a:sym typeface="Teko"/>
              </a:endParaRPr>
            </a:p>
          </p:txBody>
        </p:sp>
      </p:grpSp>
      <p:grpSp>
        <p:nvGrpSpPr>
          <p:cNvPr id="420" name="Google Shape;420;p23"/>
          <p:cNvGrpSpPr/>
          <p:nvPr/>
        </p:nvGrpSpPr>
        <p:grpSpPr>
          <a:xfrm>
            <a:off x="8245841" y="3323804"/>
            <a:ext cx="4098785" cy="1354221"/>
            <a:chOff x="8245841" y="3238961"/>
            <a:chExt cx="4098785" cy="1354221"/>
          </a:xfrm>
        </p:grpSpPr>
        <p:grpSp>
          <p:nvGrpSpPr>
            <p:cNvPr id="421" name="Google Shape;421;p23"/>
            <p:cNvGrpSpPr/>
            <p:nvPr/>
          </p:nvGrpSpPr>
          <p:grpSpPr>
            <a:xfrm>
              <a:off x="9247312" y="3238961"/>
              <a:ext cx="3097314" cy="1354221"/>
              <a:chOff x="397090" y="3734493"/>
              <a:chExt cx="3097314" cy="1354221"/>
            </a:xfrm>
          </p:grpSpPr>
          <p:sp>
            <p:nvSpPr>
              <p:cNvPr id="422" name="Google Shape;422;p23"/>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423" name="Google Shape;423;p23"/>
              <p:cNvSpPr txBox="1"/>
              <p:nvPr/>
            </p:nvSpPr>
            <p:spPr>
              <a:xfrm>
                <a:off x="397090" y="4036118"/>
                <a:ext cx="2030287" cy="105259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424" name="Google Shape;424;p23"/>
            <p:cNvGrpSpPr/>
            <p:nvPr/>
          </p:nvGrpSpPr>
          <p:grpSpPr>
            <a:xfrm>
              <a:off x="8245841" y="3382722"/>
              <a:ext cx="838200" cy="838198"/>
              <a:chOff x="8245841" y="3382722"/>
              <a:chExt cx="838200" cy="838198"/>
            </a:xfrm>
          </p:grpSpPr>
          <p:grpSp>
            <p:nvGrpSpPr>
              <p:cNvPr id="425" name="Google Shape;425;p23"/>
              <p:cNvGrpSpPr/>
              <p:nvPr/>
            </p:nvGrpSpPr>
            <p:grpSpPr>
              <a:xfrm>
                <a:off x="8245841" y="3382722"/>
                <a:ext cx="838200" cy="838198"/>
                <a:chOff x="4082473" y="1415478"/>
                <a:chExt cx="4027054" cy="4027044"/>
              </a:xfrm>
            </p:grpSpPr>
            <p:sp>
              <p:nvSpPr>
                <p:cNvPr id="426" name="Google Shape;426;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7" name="Google Shape;427;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28" name="Google Shape;428;p23"/>
                <p:cNvGrpSpPr/>
                <p:nvPr/>
              </p:nvGrpSpPr>
              <p:grpSpPr>
                <a:xfrm>
                  <a:off x="4371755" y="1579606"/>
                  <a:ext cx="3448493" cy="3698791"/>
                  <a:chOff x="4981975" y="4909762"/>
                  <a:chExt cx="561351" cy="602096"/>
                </a:xfrm>
              </p:grpSpPr>
              <p:sp>
                <p:nvSpPr>
                  <p:cNvPr id="429" name="Google Shape;429;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0" name="Google Shape;430;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1" name="Google Shape;431;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sp>
            <p:nvSpPr>
              <p:cNvPr id="432" name="Google Shape;432;p23"/>
              <p:cNvSpPr txBox="1"/>
              <p:nvPr/>
            </p:nvSpPr>
            <p:spPr>
              <a:xfrm flipH="1">
                <a:off x="8320831" y="3615615"/>
                <a:ext cx="658804" cy="437043"/>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800">
                    <a:solidFill>
                      <a:srgbClr val="01E2BC"/>
                    </a:solidFill>
                    <a:latin typeface="Teko"/>
                    <a:ea typeface="Teko"/>
                    <a:cs typeface="Teko"/>
                    <a:sym typeface="Teko"/>
                  </a:rPr>
                  <a:t>04</a:t>
                </a:r>
                <a:endParaRPr b="1" sz="2800">
                  <a:solidFill>
                    <a:srgbClr val="01E2BC"/>
                  </a:solidFill>
                  <a:latin typeface="Teko"/>
                  <a:ea typeface="Teko"/>
                  <a:cs typeface="Teko"/>
                  <a:sym typeface="Teko"/>
                </a:endParaRPr>
              </a:p>
            </p:txBody>
          </p:sp>
        </p:grpSp>
      </p:grpSp>
      <p:grpSp>
        <p:nvGrpSpPr>
          <p:cNvPr id="433" name="Google Shape;433;p23"/>
          <p:cNvGrpSpPr/>
          <p:nvPr/>
        </p:nvGrpSpPr>
        <p:grpSpPr>
          <a:xfrm>
            <a:off x="-113261" y="3323804"/>
            <a:ext cx="4056118" cy="1354221"/>
            <a:chOff x="-113261" y="3238961"/>
            <a:chExt cx="4056118" cy="1354221"/>
          </a:xfrm>
        </p:grpSpPr>
        <p:grpSp>
          <p:nvGrpSpPr>
            <p:cNvPr id="434" name="Google Shape;434;p23"/>
            <p:cNvGrpSpPr/>
            <p:nvPr/>
          </p:nvGrpSpPr>
          <p:grpSpPr>
            <a:xfrm>
              <a:off x="3104657" y="3382722"/>
              <a:ext cx="838200" cy="838198"/>
              <a:chOff x="4082473" y="1415478"/>
              <a:chExt cx="4027054" cy="4027044"/>
            </a:xfrm>
          </p:grpSpPr>
          <p:sp>
            <p:nvSpPr>
              <p:cNvPr id="435" name="Google Shape;435;p23"/>
              <p:cNvSpPr/>
              <p:nvPr/>
            </p:nvSpPr>
            <p:spPr>
              <a:xfrm>
                <a:off x="4082473" y="1415478"/>
                <a:ext cx="4027054" cy="4027044"/>
              </a:xfrm>
              <a:prstGeom prst="ellipse">
                <a:avLst/>
              </a:prstGeom>
              <a:gradFill>
                <a:gsLst>
                  <a:gs pos="0">
                    <a:srgbClr val="01E2BC">
                      <a:alpha val="0"/>
                    </a:srgbClr>
                  </a:gs>
                  <a:gs pos="65000">
                    <a:srgbClr val="01E2BC">
                      <a:alpha val="0"/>
                    </a:srgbClr>
                  </a:gs>
                  <a:gs pos="100000">
                    <a:srgbClr val="01E2BC"/>
                  </a:gs>
                </a:gsLst>
                <a:path path="circle">
                  <a:fillToRect b="50%" l="50%" r="50%" t="50%"/>
                </a:path>
                <a:tileRect/>
              </a:gradFill>
              <a:ln cap="flat" cmpd="sng" w="12700">
                <a:solidFill>
                  <a:srgbClr val="01E2BC"/>
                </a:solidFill>
                <a:prstDash val="solid"/>
                <a:miter lim="800000"/>
                <a:headEnd len="sm" w="sm" type="none"/>
                <a:tailEnd len="sm" w="sm" type="none"/>
              </a:ln>
              <a:effectLst>
                <a:outerShdw blurRad="63500" sx="102000" rotWithShape="0" algn="ctr" sy="102000">
                  <a:srgbClr val="01E2B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6" name="Google Shape;436;p23"/>
              <p:cNvSpPr/>
              <p:nvPr/>
            </p:nvSpPr>
            <p:spPr>
              <a:xfrm>
                <a:off x="4551721" y="1884726"/>
                <a:ext cx="3088557" cy="3088548"/>
              </a:xfrm>
              <a:prstGeom prst="ellipse">
                <a:avLst/>
              </a:prstGeom>
              <a:noFill/>
              <a:ln cap="flat" cmpd="sng" w="127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37" name="Google Shape;437;p23"/>
              <p:cNvGrpSpPr/>
              <p:nvPr/>
            </p:nvGrpSpPr>
            <p:grpSpPr>
              <a:xfrm>
                <a:off x="4371755" y="1579606"/>
                <a:ext cx="3448493" cy="3698791"/>
                <a:chOff x="4981975" y="4909762"/>
                <a:chExt cx="561351" cy="602096"/>
              </a:xfrm>
            </p:grpSpPr>
            <p:sp>
              <p:nvSpPr>
                <p:cNvPr id="438" name="Google Shape;438;p23"/>
                <p:cNvSpPr/>
                <p:nvPr/>
              </p:nvSpPr>
              <p:spPr>
                <a:xfrm>
                  <a:off x="4981975" y="4909762"/>
                  <a:ext cx="561351" cy="194436"/>
                </a:xfrm>
                <a:custGeom>
                  <a:rect b="b" l="l" r="r" t="t"/>
                  <a:pathLst>
                    <a:path extrusionOk="0" h="194436" w="561350">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9" name="Google Shape;439;p23"/>
                <p:cNvSpPr/>
                <p:nvPr/>
              </p:nvSpPr>
              <p:spPr>
                <a:xfrm>
                  <a:off x="5028095" y="5397418"/>
                  <a:ext cx="132191" cy="92909"/>
                </a:xfrm>
                <a:custGeom>
                  <a:rect b="b" l="l" r="r" t="t"/>
                  <a:pathLst>
                    <a:path extrusionOk="0" h="92909" w="132191">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0" name="Google Shape;440;p23"/>
                <p:cNvSpPr/>
                <p:nvPr/>
              </p:nvSpPr>
              <p:spPr>
                <a:xfrm>
                  <a:off x="5195981" y="5397408"/>
                  <a:ext cx="301221" cy="114450"/>
                </a:xfrm>
                <a:custGeom>
                  <a:rect b="b" l="l" r="r" t="t"/>
                  <a:pathLst>
                    <a:path extrusionOk="0" h="114450" w="301221">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441" name="Google Shape;441;p23"/>
            <p:cNvGrpSpPr/>
            <p:nvPr/>
          </p:nvGrpSpPr>
          <p:grpSpPr>
            <a:xfrm>
              <a:off x="-113261" y="3238961"/>
              <a:ext cx="3097314" cy="1354221"/>
              <a:chOff x="397090" y="3734493"/>
              <a:chExt cx="3097314" cy="1354221"/>
            </a:xfrm>
          </p:grpSpPr>
          <p:sp>
            <p:nvSpPr>
              <p:cNvPr id="442" name="Google Shape;442;p23"/>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1" lang="zh-CN" sz="2000">
                    <a:solidFill>
                      <a:srgbClr val="01E2BC"/>
                    </a:solidFill>
                    <a:latin typeface="Arial"/>
                    <a:ea typeface="Arial"/>
                    <a:cs typeface="Arial"/>
                    <a:sym typeface="Arial"/>
                  </a:rPr>
                  <a:t>添加标题</a:t>
                </a:r>
                <a:endParaRPr/>
              </a:p>
            </p:txBody>
          </p:sp>
          <p:sp>
            <p:nvSpPr>
              <p:cNvPr id="443" name="Google Shape;443;p23"/>
              <p:cNvSpPr txBox="1"/>
              <p:nvPr/>
            </p:nvSpPr>
            <p:spPr>
              <a:xfrm>
                <a:off x="1464117" y="4036118"/>
                <a:ext cx="2030287" cy="1052596"/>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sp>
          <p:nvSpPr>
            <p:cNvPr id="444" name="Google Shape;444;p23"/>
            <p:cNvSpPr txBox="1"/>
            <p:nvPr/>
          </p:nvSpPr>
          <p:spPr>
            <a:xfrm flipH="1">
              <a:off x="3188164" y="3615615"/>
              <a:ext cx="658804" cy="437043"/>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800">
                  <a:solidFill>
                    <a:srgbClr val="01E2BC"/>
                  </a:solidFill>
                  <a:latin typeface="Teko"/>
                  <a:ea typeface="Teko"/>
                  <a:cs typeface="Teko"/>
                  <a:sym typeface="Teko"/>
                </a:rPr>
                <a:t>03</a:t>
              </a:r>
              <a:endParaRPr b="1" sz="2800">
                <a:solidFill>
                  <a:srgbClr val="01E2BC"/>
                </a:solidFill>
                <a:latin typeface="Teko"/>
                <a:ea typeface="Teko"/>
                <a:cs typeface="Teko"/>
                <a:sym typeface="Teko"/>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ppt_w</p:attrName>
                                        </p:attrNameLst>
                                      </p:cBhvr>
                                      <p:tavLst>
                                        <p:tav fmla="" tm="0">
                                          <p:val>
                                            <p:strVal val="0"/>
                                          </p:val>
                                        </p:tav>
                                        <p:tav fmla="" tm="100000">
                                          <p:val>
                                            <p:strVal val="#ppt_w"/>
                                          </p:val>
                                        </p:tav>
                                      </p:tavLst>
                                    </p:anim>
                                    <p:anim calcmode="lin" valueType="num">
                                      <p:cBhvr additive="base">
                                        <p:cTn dur="500"/>
                                        <p:tgtEl>
                                          <p:spTgt spid="3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ppt_w</p:attrName>
                                        </p:attrNameLst>
                                      </p:cBhvr>
                                      <p:tavLst>
                                        <p:tav fmla="" tm="0">
                                          <p:val>
                                            <p:strVal val="0"/>
                                          </p:val>
                                        </p:tav>
                                        <p:tav fmla="" tm="100000">
                                          <p:val>
                                            <p:strVal val="#ppt_w"/>
                                          </p:val>
                                        </p:tav>
                                      </p:tavLst>
                                    </p:anim>
                                    <p:anim calcmode="lin" valueType="num">
                                      <p:cBhvr additive="base">
                                        <p:cTn dur="500"/>
                                        <p:tgtEl>
                                          <p:spTgt spid="36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500"/>
                                        <p:tgtEl>
                                          <p:spTgt spid="3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500"/>
                                        <p:tgtEl>
                                          <p:spTgt spid="4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500"/>
                                        <p:tgtEl>
                                          <p:spTgt spid="4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24"/>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451" name="Google Shape;451;p24"/>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grpSp>
        <p:nvGrpSpPr>
          <p:cNvPr id="452" name="Google Shape;452;p24"/>
          <p:cNvGrpSpPr/>
          <p:nvPr/>
        </p:nvGrpSpPr>
        <p:grpSpPr>
          <a:xfrm>
            <a:off x="2877846" y="1930878"/>
            <a:ext cx="1398312" cy="1592638"/>
            <a:chOff x="5247597" y="1075611"/>
            <a:chExt cx="1752811" cy="1996402"/>
          </a:xfrm>
        </p:grpSpPr>
        <p:sp>
          <p:nvSpPr>
            <p:cNvPr id="453" name="Google Shape;453;p24"/>
            <p:cNvSpPr/>
            <p:nvPr/>
          </p:nvSpPr>
          <p:spPr>
            <a:xfrm rot="5400000">
              <a:off x="5125801" y="1197406"/>
              <a:ext cx="1996402" cy="1752811"/>
            </a:xfrm>
            <a:custGeom>
              <a:rect b="b" l="l" r="r" t="t"/>
              <a:pathLst>
                <a:path extrusionOk="0" h="4397062" w="5008128">
                  <a:moveTo>
                    <a:pt x="1411636" y="0"/>
                  </a:moveTo>
                  <a:lnTo>
                    <a:pt x="3549924" y="0"/>
                  </a:lnTo>
                  <a:lnTo>
                    <a:pt x="3618304" y="6893"/>
                  </a:lnTo>
                  <a:lnTo>
                    <a:pt x="3619112" y="6872"/>
                  </a:lnTo>
                  <a:cubicBezTo>
                    <a:pt x="3729478" y="14672"/>
                    <a:pt x="3834125" y="75371"/>
                    <a:pt x="3893609" y="178401"/>
                  </a:cubicBezTo>
                  <a:lnTo>
                    <a:pt x="4934760" y="1981727"/>
                  </a:lnTo>
                  <a:lnTo>
                    <a:pt x="4939239" y="1986571"/>
                  </a:lnTo>
                  <a:cubicBezTo>
                    <a:pt x="4966229" y="2022293"/>
                    <a:pt x="4985769" y="2062716"/>
                    <a:pt x="4997184" y="2105316"/>
                  </a:cubicBezTo>
                  <a:lnTo>
                    <a:pt x="5006274" y="2159492"/>
                  </a:lnTo>
                  <a:lnTo>
                    <a:pt x="5006375" y="2159938"/>
                  </a:lnTo>
                  <a:lnTo>
                    <a:pt x="5006380" y="2160123"/>
                  </a:lnTo>
                  <a:lnTo>
                    <a:pt x="5008127" y="2170534"/>
                  </a:lnTo>
                  <a:lnTo>
                    <a:pt x="5007390" y="2198513"/>
                  </a:lnTo>
                  <a:lnTo>
                    <a:pt x="5008128" y="2226529"/>
                  </a:lnTo>
                  <a:lnTo>
                    <a:pt x="5006379" y="2236953"/>
                  </a:lnTo>
                  <a:lnTo>
                    <a:pt x="5006374" y="2237124"/>
                  </a:lnTo>
                  <a:lnTo>
                    <a:pt x="5006281" y="2237537"/>
                  </a:lnTo>
                  <a:lnTo>
                    <a:pt x="4997185" y="2291746"/>
                  </a:lnTo>
                  <a:cubicBezTo>
                    <a:pt x="4985770" y="2334346"/>
                    <a:pt x="4966230" y="2374769"/>
                    <a:pt x="4939240" y="2410491"/>
                  </a:cubicBezTo>
                  <a:lnTo>
                    <a:pt x="4934756" y="2415341"/>
                  </a:lnTo>
                  <a:lnTo>
                    <a:pt x="3893608" y="4218660"/>
                  </a:lnTo>
                  <a:cubicBezTo>
                    <a:pt x="3834124" y="4321690"/>
                    <a:pt x="3729477" y="4382389"/>
                    <a:pt x="3619111" y="4390189"/>
                  </a:cubicBezTo>
                  <a:lnTo>
                    <a:pt x="3618312" y="4390168"/>
                  </a:lnTo>
                  <a:lnTo>
                    <a:pt x="3549922" y="4397062"/>
                  </a:lnTo>
                  <a:lnTo>
                    <a:pt x="1411635" y="4397061"/>
                  </a:lnTo>
                  <a:cubicBezTo>
                    <a:pt x="1265899" y="4397061"/>
                    <a:pt x="1141289" y="4306608"/>
                    <a:pt x="1090883" y="4178780"/>
                  </a:cubicBezTo>
                  <a:lnTo>
                    <a:pt x="1090236" y="4176602"/>
                  </a:lnTo>
                  <a:lnTo>
                    <a:pt x="73371" y="2415339"/>
                  </a:lnTo>
                  <a:lnTo>
                    <a:pt x="68888" y="2410490"/>
                  </a:lnTo>
                  <a:cubicBezTo>
                    <a:pt x="41898" y="2374768"/>
                    <a:pt x="22358" y="2334346"/>
                    <a:pt x="10943" y="2291745"/>
                  </a:cubicBezTo>
                  <a:lnTo>
                    <a:pt x="1847" y="2237537"/>
                  </a:lnTo>
                  <a:lnTo>
                    <a:pt x="1753" y="2237123"/>
                  </a:lnTo>
                  <a:lnTo>
                    <a:pt x="1749" y="2236952"/>
                  </a:lnTo>
                  <a:lnTo>
                    <a:pt x="0" y="2226528"/>
                  </a:lnTo>
                  <a:lnTo>
                    <a:pt x="737" y="2198511"/>
                  </a:lnTo>
                  <a:lnTo>
                    <a:pt x="1" y="2170533"/>
                  </a:lnTo>
                  <a:lnTo>
                    <a:pt x="1748" y="2160123"/>
                  </a:lnTo>
                  <a:lnTo>
                    <a:pt x="1752" y="2159937"/>
                  </a:lnTo>
                  <a:lnTo>
                    <a:pt x="1854" y="2159489"/>
                  </a:lnTo>
                  <a:lnTo>
                    <a:pt x="10944" y="2105315"/>
                  </a:lnTo>
                  <a:cubicBezTo>
                    <a:pt x="22359" y="2062715"/>
                    <a:pt x="41899" y="2022292"/>
                    <a:pt x="68889" y="1986571"/>
                  </a:cubicBezTo>
                  <a:lnTo>
                    <a:pt x="73367" y="1981727"/>
                  </a:lnTo>
                  <a:lnTo>
                    <a:pt x="1090239" y="220454"/>
                  </a:lnTo>
                  <a:lnTo>
                    <a:pt x="1090884" y="218281"/>
                  </a:lnTo>
                  <a:cubicBezTo>
                    <a:pt x="1141290" y="90453"/>
                    <a:pt x="1265900" y="0"/>
                    <a:pt x="1411636"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24"/>
            <p:cNvSpPr txBox="1"/>
            <p:nvPr/>
          </p:nvSpPr>
          <p:spPr>
            <a:xfrm>
              <a:off x="5396975" y="1400967"/>
              <a:ext cx="1454047" cy="12731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6000">
                  <a:solidFill>
                    <a:schemeClr val="lt1"/>
                  </a:solidFill>
                  <a:latin typeface="Teko"/>
                  <a:ea typeface="Teko"/>
                  <a:cs typeface="Teko"/>
                  <a:sym typeface="Teko"/>
                </a:rPr>
                <a:t>02</a:t>
              </a:r>
              <a:endParaRPr b="1" sz="6000">
                <a:solidFill>
                  <a:schemeClr val="lt1"/>
                </a:solidFill>
                <a:latin typeface="Teko"/>
                <a:ea typeface="Teko"/>
                <a:cs typeface="Teko"/>
                <a:sym typeface="Teko"/>
              </a:endParaRPr>
            </a:p>
          </p:txBody>
        </p:sp>
      </p:grpSp>
      <p:sp>
        <p:nvSpPr>
          <p:cNvPr id="455" name="Google Shape;455;p24"/>
          <p:cNvSpPr txBox="1"/>
          <p:nvPr/>
        </p:nvSpPr>
        <p:spPr>
          <a:xfrm>
            <a:off x="1120355" y="3687518"/>
            <a:ext cx="4913292" cy="70160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lang="zh-CN" sz="3600">
                <a:solidFill>
                  <a:srgbClr val="01E2BC"/>
                </a:solidFill>
                <a:latin typeface="Arial"/>
                <a:ea typeface="Arial"/>
                <a:cs typeface="Arial"/>
                <a:sym typeface="Arial"/>
              </a:rPr>
              <a:t>此处添加章节标题</a:t>
            </a:r>
            <a:endParaRPr sz="3600">
              <a:solidFill>
                <a:srgbClr val="01E2BC"/>
              </a:solidFill>
              <a:latin typeface="Arial"/>
              <a:ea typeface="Arial"/>
              <a:cs typeface="Arial"/>
              <a:sym typeface="Arial"/>
            </a:endParaRPr>
          </a:p>
        </p:txBody>
      </p:sp>
      <p:sp>
        <p:nvSpPr>
          <p:cNvPr id="456" name="Google Shape;456;p24"/>
          <p:cNvSpPr/>
          <p:nvPr/>
        </p:nvSpPr>
        <p:spPr>
          <a:xfrm>
            <a:off x="494081" y="4655478"/>
            <a:ext cx="6165835" cy="62664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400">
                <a:solidFill>
                  <a:schemeClr val="lt1"/>
                </a:solidFill>
                <a:latin typeface="Arial"/>
                <a:ea typeface="Arial"/>
                <a:cs typeface="Arial"/>
                <a:sym typeface="Arial"/>
              </a:rPr>
              <a:t>此处添加详细文本描述，建议与标题相关并符合整体语言风格，语言描述尽量，建议与标题相关并符合整体语言风格，语言描述尽量……</a:t>
            </a:r>
            <a:endParaRPr sz="1400">
              <a:solidFill>
                <a:schemeClr val="lt1"/>
              </a:solidFill>
              <a:latin typeface="Arial"/>
              <a:ea typeface="Arial"/>
              <a:cs typeface="Arial"/>
              <a:sym typeface="Arial"/>
            </a:endParaRPr>
          </a:p>
        </p:txBody>
      </p:sp>
      <p:cxnSp>
        <p:nvCxnSpPr>
          <p:cNvPr id="457" name="Google Shape;457;p24"/>
          <p:cNvCxnSpPr/>
          <p:nvPr/>
        </p:nvCxnSpPr>
        <p:spPr>
          <a:xfrm>
            <a:off x="3323781" y="4478247"/>
            <a:ext cx="506437"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ppt_w</p:attrName>
                                        </p:attrNameLst>
                                      </p:cBhvr>
                                      <p:tavLst>
                                        <p:tav fmla="" tm="0">
                                          <p:val>
                                            <p:strVal val="0"/>
                                          </p:val>
                                        </p:tav>
                                        <p:tav fmla="" tm="100000">
                                          <p:val>
                                            <p:strVal val="#ppt_w"/>
                                          </p:val>
                                        </p:tav>
                                      </p:tavLst>
                                    </p:anim>
                                    <p:anim calcmode="lin" valueType="num">
                                      <p:cBhvr additive="base">
                                        <p:cTn dur="500"/>
                                        <p:tgtEl>
                                          <p:spTgt spid="452"/>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500" fill="hold"/>
                                        <p:tgtEl>
                                          <p:spTgt spid="452"/>
                                        </p:tgtEl>
                                        <p:attrNameLst>
                                          <p:attrName>r</p:attrName>
                                        </p:attrNameLst>
                                      </p:cBhvr>
                                    </p:animRo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500"/>
                                        <p:tgtEl>
                                          <p:spTgt spid="455"/>
                                        </p:tgtEl>
                                        <p:attrNameLst>
                                          <p:attrName>ppt_w</p:attrName>
                                        </p:attrNameLst>
                                      </p:cBhvr>
                                      <p:tavLst>
                                        <p:tav fmla="" tm="0">
                                          <p:val>
                                            <p:strVal val="0"/>
                                          </p:val>
                                        </p:tav>
                                        <p:tav fmla="" tm="100000">
                                          <p:val>
                                            <p:strVal val="#ppt_w"/>
                                          </p:val>
                                        </p:tav>
                                      </p:tavLst>
                                    </p:anim>
                                    <p:anim calcmode="lin" valueType="num">
                                      <p:cBhvr additive="base">
                                        <p:cTn dur="500"/>
                                        <p:tgtEl>
                                          <p:spTgt spid="455"/>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5"/>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464" name="Google Shape;464;p25"/>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5" name="Google Shape;465;p25"/>
          <p:cNvGrpSpPr/>
          <p:nvPr/>
        </p:nvGrpSpPr>
        <p:grpSpPr>
          <a:xfrm>
            <a:off x="705958" y="2204892"/>
            <a:ext cx="5276031" cy="1701916"/>
            <a:chOff x="906242" y="1984259"/>
            <a:chExt cx="4449247" cy="1435216"/>
          </a:xfrm>
        </p:grpSpPr>
        <p:sp>
          <p:nvSpPr>
            <p:cNvPr id="466" name="Google Shape;466;p25"/>
            <p:cNvSpPr/>
            <p:nvPr/>
          </p:nvSpPr>
          <p:spPr>
            <a:xfrm>
              <a:off x="908042" y="2118847"/>
              <a:ext cx="4447447" cy="1300628"/>
            </a:xfrm>
            <a:prstGeom prst="rect">
              <a:avLst/>
            </a:prstGeom>
            <a:gradFill>
              <a:gsLst>
                <a:gs pos="0">
                  <a:srgbClr val="01E2BC">
                    <a:alpha val="29803"/>
                  </a:srgbClr>
                </a:gs>
                <a:gs pos="100000">
                  <a:srgbClr val="01E2B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25"/>
            <p:cNvSpPr/>
            <p:nvPr/>
          </p:nvSpPr>
          <p:spPr>
            <a:xfrm>
              <a:off x="906242" y="1984259"/>
              <a:ext cx="789142" cy="129080"/>
            </a:xfrm>
            <a:custGeom>
              <a:rect b="b" l="l" r="r" t="t"/>
              <a:pathLst>
                <a:path extrusionOk="0" h="129080" w="789142">
                  <a:moveTo>
                    <a:pt x="0" y="0"/>
                  </a:moveTo>
                  <a:lnTo>
                    <a:pt x="789142" y="0"/>
                  </a:lnTo>
                  <a:lnTo>
                    <a:pt x="697837" y="129080"/>
                  </a:lnTo>
                  <a:lnTo>
                    <a:pt x="0" y="129080"/>
                  </a:lnTo>
                  <a:close/>
                </a:path>
              </a:pathLst>
            </a:custGeom>
            <a:solidFill>
              <a:srgbClr val="01E2BC">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25"/>
            <p:cNvSpPr/>
            <p:nvPr/>
          </p:nvSpPr>
          <p:spPr>
            <a:xfrm>
              <a:off x="1695384" y="2023861"/>
              <a:ext cx="1521137" cy="89479"/>
            </a:xfrm>
            <a:prstGeom prst="parallelogram">
              <a:avLst>
                <a:gd fmla="val 70735" name="adj"/>
              </a:avLst>
            </a:prstGeom>
            <a:solidFill>
              <a:srgbClr val="01E2B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9" name="Google Shape;469;p25"/>
            <p:cNvSpPr/>
            <p:nvPr/>
          </p:nvSpPr>
          <p:spPr>
            <a:xfrm>
              <a:off x="3216519" y="2023861"/>
              <a:ext cx="178957" cy="89479"/>
            </a:xfrm>
            <a:prstGeom prst="parallelogram">
              <a:avLst>
                <a:gd fmla="val 70735" name="adj"/>
              </a:avLst>
            </a:prstGeom>
            <a:solidFill>
              <a:srgbClr val="01E2BC">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70" name="Google Shape;470;p25"/>
          <p:cNvGrpSpPr/>
          <p:nvPr/>
        </p:nvGrpSpPr>
        <p:grpSpPr>
          <a:xfrm>
            <a:off x="705958" y="4214446"/>
            <a:ext cx="5276031" cy="1701916"/>
            <a:chOff x="906242" y="1984259"/>
            <a:chExt cx="4449247" cy="1435216"/>
          </a:xfrm>
        </p:grpSpPr>
        <p:sp>
          <p:nvSpPr>
            <p:cNvPr id="471" name="Google Shape;471;p25"/>
            <p:cNvSpPr/>
            <p:nvPr/>
          </p:nvSpPr>
          <p:spPr>
            <a:xfrm>
              <a:off x="908042" y="2118847"/>
              <a:ext cx="4447447" cy="1300628"/>
            </a:xfrm>
            <a:prstGeom prst="rect">
              <a:avLst/>
            </a:prstGeom>
            <a:gradFill>
              <a:gsLst>
                <a:gs pos="0">
                  <a:srgbClr val="01E2BC">
                    <a:alpha val="29803"/>
                  </a:srgbClr>
                </a:gs>
                <a:gs pos="100000">
                  <a:srgbClr val="01E2B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2" name="Google Shape;472;p25"/>
            <p:cNvSpPr/>
            <p:nvPr/>
          </p:nvSpPr>
          <p:spPr>
            <a:xfrm>
              <a:off x="906242" y="1984259"/>
              <a:ext cx="789142" cy="129080"/>
            </a:xfrm>
            <a:custGeom>
              <a:rect b="b" l="l" r="r" t="t"/>
              <a:pathLst>
                <a:path extrusionOk="0" h="129080" w="789142">
                  <a:moveTo>
                    <a:pt x="0" y="0"/>
                  </a:moveTo>
                  <a:lnTo>
                    <a:pt x="789142" y="0"/>
                  </a:lnTo>
                  <a:lnTo>
                    <a:pt x="697837" y="129080"/>
                  </a:lnTo>
                  <a:lnTo>
                    <a:pt x="0" y="129080"/>
                  </a:lnTo>
                  <a:close/>
                </a:path>
              </a:pathLst>
            </a:custGeom>
            <a:solidFill>
              <a:srgbClr val="01E2BC">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3" name="Google Shape;473;p25"/>
            <p:cNvSpPr/>
            <p:nvPr/>
          </p:nvSpPr>
          <p:spPr>
            <a:xfrm>
              <a:off x="1695384" y="2023861"/>
              <a:ext cx="1521137" cy="89479"/>
            </a:xfrm>
            <a:prstGeom prst="parallelogram">
              <a:avLst>
                <a:gd fmla="val 70735" name="adj"/>
              </a:avLst>
            </a:prstGeom>
            <a:solidFill>
              <a:srgbClr val="01E2B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4" name="Google Shape;474;p25"/>
            <p:cNvSpPr/>
            <p:nvPr/>
          </p:nvSpPr>
          <p:spPr>
            <a:xfrm>
              <a:off x="3216519" y="2023861"/>
              <a:ext cx="178957" cy="89479"/>
            </a:xfrm>
            <a:prstGeom prst="parallelogram">
              <a:avLst>
                <a:gd fmla="val 70735" name="adj"/>
              </a:avLst>
            </a:prstGeom>
            <a:solidFill>
              <a:srgbClr val="01E2BC">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75" name="Google Shape;475;p25"/>
          <p:cNvGrpSpPr/>
          <p:nvPr/>
        </p:nvGrpSpPr>
        <p:grpSpPr>
          <a:xfrm>
            <a:off x="6096000" y="2204892"/>
            <a:ext cx="5276031" cy="1701916"/>
            <a:chOff x="906242" y="1984259"/>
            <a:chExt cx="4449247" cy="1435216"/>
          </a:xfrm>
        </p:grpSpPr>
        <p:sp>
          <p:nvSpPr>
            <p:cNvPr id="476" name="Google Shape;476;p25"/>
            <p:cNvSpPr/>
            <p:nvPr/>
          </p:nvSpPr>
          <p:spPr>
            <a:xfrm>
              <a:off x="908042" y="2118847"/>
              <a:ext cx="4447447" cy="1300628"/>
            </a:xfrm>
            <a:prstGeom prst="rect">
              <a:avLst/>
            </a:prstGeom>
            <a:gradFill>
              <a:gsLst>
                <a:gs pos="0">
                  <a:srgbClr val="01E2BC">
                    <a:alpha val="29803"/>
                  </a:srgbClr>
                </a:gs>
                <a:gs pos="100000">
                  <a:srgbClr val="01E2B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7" name="Google Shape;477;p25"/>
            <p:cNvSpPr/>
            <p:nvPr/>
          </p:nvSpPr>
          <p:spPr>
            <a:xfrm>
              <a:off x="906242" y="1984259"/>
              <a:ext cx="789142" cy="129080"/>
            </a:xfrm>
            <a:custGeom>
              <a:rect b="b" l="l" r="r" t="t"/>
              <a:pathLst>
                <a:path extrusionOk="0" h="129080" w="789142">
                  <a:moveTo>
                    <a:pt x="0" y="0"/>
                  </a:moveTo>
                  <a:lnTo>
                    <a:pt x="789142" y="0"/>
                  </a:lnTo>
                  <a:lnTo>
                    <a:pt x="697837" y="129080"/>
                  </a:lnTo>
                  <a:lnTo>
                    <a:pt x="0" y="129080"/>
                  </a:lnTo>
                  <a:close/>
                </a:path>
              </a:pathLst>
            </a:custGeom>
            <a:solidFill>
              <a:srgbClr val="01E2BC">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8" name="Google Shape;478;p25"/>
            <p:cNvSpPr/>
            <p:nvPr/>
          </p:nvSpPr>
          <p:spPr>
            <a:xfrm>
              <a:off x="1695384" y="2023861"/>
              <a:ext cx="1521137" cy="89479"/>
            </a:xfrm>
            <a:prstGeom prst="parallelogram">
              <a:avLst>
                <a:gd fmla="val 70735" name="adj"/>
              </a:avLst>
            </a:prstGeom>
            <a:solidFill>
              <a:srgbClr val="01E2B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9" name="Google Shape;479;p25"/>
            <p:cNvSpPr/>
            <p:nvPr/>
          </p:nvSpPr>
          <p:spPr>
            <a:xfrm>
              <a:off x="3216519" y="2023861"/>
              <a:ext cx="178957" cy="89479"/>
            </a:xfrm>
            <a:prstGeom prst="parallelogram">
              <a:avLst>
                <a:gd fmla="val 70735" name="adj"/>
              </a:avLst>
            </a:prstGeom>
            <a:solidFill>
              <a:srgbClr val="01E2BC">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80" name="Google Shape;480;p25"/>
          <p:cNvGrpSpPr/>
          <p:nvPr/>
        </p:nvGrpSpPr>
        <p:grpSpPr>
          <a:xfrm>
            <a:off x="6096000" y="4214446"/>
            <a:ext cx="5276031" cy="1701916"/>
            <a:chOff x="906242" y="1984259"/>
            <a:chExt cx="4449247" cy="1435216"/>
          </a:xfrm>
        </p:grpSpPr>
        <p:sp>
          <p:nvSpPr>
            <p:cNvPr id="481" name="Google Shape;481;p25"/>
            <p:cNvSpPr/>
            <p:nvPr/>
          </p:nvSpPr>
          <p:spPr>
            <a:xfrm>
              <a:off x="908042" y="2118847"/>
              <a:ext cx="4447447" cy="1300628"/>
            </a:xfrm>
            <a:prstGeom prst="rect">
              <a:avLst/>
            </a:prstGeom>
            <a:gradFill>
              <a:gsLst>
                <a:gs pos="0">
                  <a:srgbClr val="01E2BC">
                    <a:alpha val="29803"/>
                  </a:srgbClr>
                </a:gs>
                <a:gs pos="100000">
                  <a:srgbClr val="01E2B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2" name="Google Shape;482;p25"/>
            <p:cNvSpPr/>
            <p:nvPr/>
          </p:nvSpPr>
          <p:spPr>
            <a:xfrm>
              <a:off x="906242" y="1984259"/>
              <a:ext cx="789142" cy="129080"/>
            </a:xfrm>
            <a:custGeom>
              <a:rect b="b" l="l" r="r" t="t"/>
              <a:pathLst>
                <a:path extrusionOk="0" h="129080" w="789142">
                  <a:moveTo>
                    <a:pt x="0" y="0"/>
                  </a:moveTo>
                  <a:lnTo>
                    <a:pt x="789142" y="0"/>
                  </a:lnTo>
                  <a:lnTo>
                    <a:pt x="697837" y="129080"/>
                  </a:lnTo>
                  <a:lnTo>
                    <a:pt x="0" y="129080"/>
                  </a:lnTo>
                  <a:close/>
                </a:path>
              </a:pathLst>
            </a:custGeom>
            <a:solidFill>
              <a:srgbClr val="01E2BC">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3" name="Google Shape;483;p25"/>
            <p:cNvSpPr/>
            <p:nvPr/>
          </p:nvSpPr>
          <p:spPr>
            <a:xfrm>
              <a:off x="1695384" y="2023861"/>
              <a:ext cx="1521137" cy="89479"/>
            </a:xfrm>
            <a:prstGeom prst="parallelogram">
              <a:avLst>
                <a:gd fmla="val 70735" name="adj"/>
              </a:avLst>
            </a:prstGeom>
            <a:solidFill>
              <a:srgbClr val="01E2B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4" name="Google Shape;484;p25"/>
            <p:cNvSpPr/>
            <p:nvPr/>
          </p:nvSpPr>
          <p:spPr>
            <a:xfrm>
              <a:off x="3216519" y="2023861"/>
              <a:ext cx="178957" cy="89479"/>
            </a:xfrm>
            <a:prstGeom prst="parallelogram">
              <a:avLst>
                <a:gd fmla="val 70735" name="adj"/>
              </a:avLst>
            </a:prstGeom>
            <a:solidFill>
              <a:srgbClr val="01E2BC">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85" name="Google Shape;485;p25"/>
          <p:cNvGrpSpPr/>
          <p:nvPr/>
        </p:nvGrpSpPr>
        <p:grpSpPr>
          <a:xfrm>
            <a:off x="873156" y="2684764"/>
            <a:ext cx="4448143" cy="914571"/>
            <a:chOff x="397089" y="3734493"/>
            <a:chExt cx="4448143" cy="914571"/>
          </a:xfrm>
        </p:grpSpPr>
        <p:sp>
          <p:nvSpPr>
            <p:cNvPr id="486" name="Google Shape;486;p25"/>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487" name="Google Shape;487;p25"/>
            <p:cNvSpPr txBox="1"/>
            <p:nvPr/>
          </p:nvSpPr>
          <p:spPr>
            <a:xfrm>
              <a:off x="397089" y="4099618"/>
              <a:ext cx="4448143"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488" name="Google Shape;488;p25"/>
          <p:cNvGrpSpPr/>
          <p:nvPr/>
        </p:nvGrpSpPr>
        <p:grpSpPr>
          <a:xfrm>
            <a:off x="6270656" y="2684764"/>
            <a:ext cx="4448143" cy="914571"/>
            <a:chOff x="397089" y="3734493"/>
            <a:chExt cx="4448143" cy="914571"/>
          </a:xfrm>
        </p:grpSpPr>
        <p:sp>
          <p:nvSpPr>
            <p:cNvPr id="489" name="Google Shape;489;p25"/>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490" name="Google Shape;490;p25"/>
            <p:cNvSpPr txBox="1"/>
            <p:nvPr/>
          </p:nvSpPr>
          <p:spPr>
            <a:xfrm>
              <a:off x="397089" y="4099618"/>
              <a:ext cx="4448143"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491" name="Google Shape;491;p25"/>
          <p:cNvGrpSpPr/>
          <p:nvPr/>
        </p:nvGrpSpPr>
        <p:grpSpPr>
          <a:xfrm>
            <a:off x="873156" y="4675150"/>
            <a:ext cx="4448143" cy="914571"/>
            <a:chOff x="397089" y="3734493"/>
            <a:chExt cx="4448143" cy="914571"/>
          </a:xfrm>
        </p:grpSpPr>
        <p:sp>
          <p:nvSpPr>
            <p:cNvPr id="492" name="Google Shape;492;p25"/>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493" name="Google Shape;493;p25"/>
            <p:cNvSpPr txBox="1"/>
            <p:nvPr/>
          </p:nvSpPr>
          <p:spPr>
            <a:xfrm>
              <a:off x="397089" y="4099618"/>
              <a:ext cx="4448143"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494" name="Google Shape;494;p25"/>
          <p:cNvGrpSpPr/>
          <p:nvPr/>
        </p:nvGrpSpPr>
        <p:grpSpPr>
          <a:xfrm>
            <a:off x="6270656" y="4675150"/>
            <a:ext cx="4448143" cy="914571"/>
            <a:chOff x="397089" y="3734493"/>
            <a:chExt cx="4448143" cy="914571"/>
          </a:xfrm>
        </p:grpSpPr>
        <p:sp>
          <p:nvSpPr>
            <p:cNvPr id="495" name="Google Shape;495;p25"/>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496" name="Google Shape;496;p25"/>
            <p:cNvSpPr txBox="1"/>
            <p:nvPr/>
          </p:nvSpPr>
          <p:spPr>
            <a:xfrm>
              <a:off x="397089" y="4099618"/>
              <a:ext cx="4448143"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25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50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75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26"/>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503" name="Google Shape;503;p26"/>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4" name="Google Shape;504;p26"/>
          <p:cNvGrpSpPr/>
          <p:nvPr/>
        </p:nvGrpSpPr>
        <p:grpSpPr>
          <a:xfrm>
            <a:off x="6584077" y="1859609"/>
            <a:ext cx="4916260" cy="1218574"/>
            <a:chOff x="6584077" y="1299745"/>
            <a:chExt cx="4916260" cy="1218574"/>
          </a:xfrm>
        </p:grpSpPr>
        <p:sp>
          <p:nvSpPr>
            <p:cNvPr id="505" name="Google Shape;505;p26"/>
            <p:cNvSpPr/>
            <p:nvPr/>
          </p:nvSpPr>
          <p:spPr>
            <a:xfrm>
              <a:off x="6607902" y="1714409"/>
              <a:ext cx="4892435" cy="80391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更换图片方法：点击图片后右键，选择“更改图片”即可。标题数字等都可以通过点击和重新输入进行更改，顶部“开始”面板中可以对字体、字号、颜色、行距等进行修改。</a:t>
              </a:r>
              <a:endParaRPr/>
            </a:p>
          </p:txBody>
        </p:sp>
        <p:sp>
          <p:nvSpPr>
            <p:cNvPr id="506" name="Google Shape;506;p26"/>
            <p:cNvSpPr/>
            <p:nvPr/>
          </p:nvSpPr>
          <p:spPr>
            <a:xfrm>
              <a:off x="6584077" y="1299745"/>
              <a:ext cx="223651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000">
                  <a:solidFill>
                    <a:srgbClr val="01E2BC"/>
                  </a:solidFill>
                  <a:latin typeface="Arial"/>
                  <a:ea typeface="Arial"/>
                  <a:cs typeface="Arial"/>
                  <a:sym typeface="Arial"/>
                </a:rPr>
                <a:t>点击此处添加标题</a:t>
              </a:r>
              <a:endParaRPr/>
            </a:p>
          </p:txBody>
        </p:sp>
      </p:grpSp>
      <p:grpSp>
        <p:nvGrpSpPr>
          <p:cNvPr id="507" name="Google Shape;507;p26"/>
          <p:cNvGrpSpPr/>
          <p:nvPr/>
        </p:nvGrpSpPr>
        <p:grpSpPr>
          <a:xfrm>
            <a:off x="5130711" y="1859610"/>
            <a:ext cx="1227196" cy="1227194"/>
            <a:chOff x="4888524" y="1547446"/>
            <a:chExt cx="1383323" cy="1383323"/>
          </a:xfrm>
        </p:grpSpPr>
        <p:sp>
          <p:nvSpPr>
            <p:cNvPr id="508" name="Google Shape;508;p26"/>
            <p:cNvSpPr/>
            <p:nvPr/>
          </p:nvSpPr>
          <p:spPr>
            <a:xfrm>
              <a:off x="4888524" y="1547446"/>
              <a:ext cx="1383323" cy="1383323"/>
            </a:xfrm>
            <a:prstGeom prst="diamond">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26"/>
            <p:cNvSpPr/>
            <p:nvPr/>
          </p:nvSpPr>
          <p:spPr>
            <a:xfrm>
              <a:off x="5272992" y="1998417"/>
              <a:ext cx="614386" cy="448022"/>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0" name="Google Shape;510;p26"/>
          <p:cNvSpPr/>
          <p:nvPr/>
        </p:nvSpPr>
        <p:spPr>
          <a:xfrm>
            <a:off x="809454" y="1902504"/>
            <a:ext cx="1124026"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6600">
                <a:solidFill>
                  <a:schemeClr val="lt1"/>
                </a:solidFill>
                <a:latin typeface="Calibri"/>
                <a:ea typeface="Calibri"/>
                <a:cs typeface="Calibri"/>
                <a:sym typeface="Calibri"/>
              </a:rPr>
              <a:t>01</a:t>
            </a:r>
            <a:endParaRPr sz="6600">
              <a:solidFill>
                <a:schemeClr val="lt1"/>
              </a:solidFill>
              <a:latin typeface="Calibri"/>
              <a:ea typeface="Calibri"/>
              <a:cs typeface="Calibri"/>
              <a:sym typeface="Calibri"/>
            </a:endParaRPr>
          </a:p>
        </p:txBody>
      </p:sp>
      <p:sp>
        <p:nvSpPr>
          <p:cNvPr id="511" name="Google Shape;511;p26"/>
          <p:cNvSpPr/>
          <p:nvPr/>
        </p:nvSpPr>
        <p:spPr>
          <a:xfrm>
            <a:off x="1933480" y="2146964"/>
            <a:ext cx="2156593" cy="65248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400">
                <a:solidFill>
                  <a:schemeClr val="lt1"/>
                </a:solidFill>
                <a:latin typeface="Calibri"/>
                <a:ea typeface="Calibri"/>
                <a:cs typeface="Calibri"/>
                <a:sym typeface="Calibri"/>
              </a:rPr>
              <a:t>CLICK HERE TO</a:t>
            </a:r>
            <a:endParaRPr b="1" sz="1400">
              <a:solidFill>
                <a:schemeClr val="lt1"/>
              </a:solidFill>
              <a:latin typeface="Calibri"/>
              <a:ea typeface="Calibri"/>
              <a:cs typeface="Calibri"/>
              <a:sym typeface="Calibri"/>
            </a:endParaRPr>
          </a:p>
          <a:p>
            <a:pPr indent="0" lvl="0" marL="0" marR="0" rtl="0" algn="l">
              <a:lnSpc>
                <a:spcPct val="130000"/>
              </a:lnSpc>
              <a:spcBef>
                <a:spcPts val="0"/>
              </a:spcBef>
              <a:spcAft>
                <a:spcPts val="0"/>
              </a:spcAft>
              <a:buNone/>
            </a:pPr>
            <a:r>
              <a:rPr b="1" lang="zh-CN" sz="1400">
                <a:solidFill>
                  <a:schemeClr val="lt1"/>
                </a:solidFill>
                <a:latin typeface="Calibri"/>
                <a:ea typeface="Calibri"/>
                <a:cs typeface="Calibri"/>
                <a:sym typeface="Calibri"/>
              </a:rPr>
              <a:t>ADD YOUR TITLE</a:t>
            </a:r>
            <a:endParaRPr b="1" sz="1400">
              <a:solidFill>
                <a:schemeClr val="lt1"/>
              </a:solidFill>
              <a:latin typeface="Calibri"/>
              <a:ea typeface="Calibri"/>
              <a:cs typeface="Calibri"/>
              <a:sym typeface="Calibri"/>
            </a:endParaRPr>
          </a:p>
        </p:txBody>
      </p:sp>
      <p:cxnSp>
        <p:nvCxnSpPr>
          <p:cNvPr id="512" name="Google Shape;512;p26"/>
          <p:cNvCxnSpPr/>
          <p:nvPr/>
        </p:nvCxnSpPr>
        <p:spPr>
          <a:xfrm>
            <a:off x="3671242" y="2473207"/>
            <a:ext cx="1207477" cy="0"/>
          </a:xfrm>
          <a:prstGeom prst="straightConnector1">
            <a:avLst/>
          </a:prstGeom>
          <a:noFill/>
          <a:ln cap="flat" cmpd="sng" w="9525">
            <a:solidFill>
              <a:schemeClr val="lt1"/>
            </a:solidFill>
            <a:prstDash val="solid"/>
            <a:miter lim="800000"/>
            <a:headEnd len="med" w="med" type="oval"/>
            <a:tailEnd len="med" w="med" type="oval"/>
          </a:ln>
        </p:spPr>
      </p:cxnSp>
      <p:grpSp>
        <p:nvGrpSpPr>
          <p:cNvPr id="513" name="Google Shape;513;p26"/>
          <p:cNvGrpSpPr/>
          <p:nvPr/>
        </p:nvGrpSpPr>
        <p:grpSpPr>
          <a:xfrm>
            <a:off x="6584077" y="3365548"/>
            <a:ext cx="4916260" cy="1218574"/>
            <a:chOff x="6584077" y="1299745"/>
            <a:chExt cx="4916260" cy="1218574"/>
          </a:xfrm>
        </p:grpSpPr>
        <p:sp>
          <p:nvSpPr>
            <p:cNvPr id="514" name="Google Shape;514;p26"/>
            <p:cNvSpPr/>
            <p:nvPr/>
          </p:nvSpPr>
          <p:spPr>
            <a:xfrm>
              <a:off x="6607902" y="1714409"/>
              <a:ext cx="4892435" cy="80391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更换图片方法：点击图片后右键，选择“更改图片”即可。标题数字等都可以通过点击和重新输入进行更改，顶部“开始”面板中可以对字体、字号、颜色、行距等进行修改。</a:t>
              </a:r>
              <a:endParaRPr/>
            </a:p>
          </p:txBody>
        </p:sp>
        <p:sp>
          <p:nvSpPr>
            <p:cNvPr id="515" name="Google Shape;515;p26"/>
            <p:cNvSpPr/>
            <p:nvPr/>
          </p:nvSpPr>
          <p:spPr>
            <a:xfrm>
              <a:off x="6584077" y="1299745"/>
              <a:ext cx="223651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000">
                  <a:solidFill>
                    <a:srgbClr val="01E2BC"/>
                  </a:solidFill>
                  <a:latin typeface="Arial"/>
                  <a:ea typeface="Arial"/>
                  <a:cs typeface="Arial"/>
                  <a:sym typeface="Arial"/>
                </a:rPr>
                <a:t>点击此处添加标题</a:t>
              </a:r>
              <a:endParaRPr/>
            </a:p>
          </p:txBody>
        </p:sp>
      </p:grpSp>
      <p:grpSp>
        <p:nvGrpSpPr>
          <p:cNvPr id="516" name="Google Shape;516;p26"/>
          <p:cNvGrpSpPr/>
          <p:nvPr/>
        </p:nvGrpSpPr>
        <p:grpSpPr>
          <a:xfrm>
            <a:off x="5130711" y="3365549"/>
            <a:ext cx="1227196" cy="1227194"/>
            <a:chOff x="4888524" y="1547446"/>
            <a:chExt cx="1383323" cy="1383323"/>
          </a:xfrm>
        </p:grpSpPr>
        <p:sp>
          <p:nvSpPr>
            <p:cNvPr id="517" name="Google Shape;517;p26"/>
            <p:cNvSpPr/>
            <p:nvPr/>
          </p:nvSpPr>
          <p:spPr>
            <a:xfrm>
              <a:off x="4888524" y="1547446"/>
              <a:ext cx="1383323" cy="1383323"/>
            </a:xfrm>
            <a:prstGeom prst="diamond">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26"/>
            <p:cNvSpPr/>
            <p:nvPr/>
          </p:nvSpPr>
          <p:spPr>
            <a:xfrm>
              <a:off x="5272992" y="1998417"/>
              <a:ext cx="614386" cy="448022"/>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9" name="Google Shape;519;p26"/>
          <p:cNvSpPr/>
          <p:nvPr/>
        </p:nvSpPr>
        <p:spPr>
          <a:xfrm>
            <a:off x="809454" y="3408443"/>
            <a:ext cx="1124026"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6600">
                <a:solidFill>
                  <a:schemeClr val="lt1"/>
                </a:solidFill>
                <a:latin typeface="Calibri"/>
                <a:ea typeface="Calibri"/>
                <a:cs typeface="Calibri"/>
                <a:sym typeface="Calibri"/>
              </a:rPr>
              <a:t>02</a:t>
            </a:r>
            <a:endParaRPr sz="6600">
              <a:solidFill>
                <a:schemeClr val="lt1"/>
              </a:solidFill>
              <a:latin typeface="Calibri"/>
              <a:ea typeface="Calibri"/>
              <a:cs typeface="Calibri"/>
              <a:sym typeface="Calibri"/>
            </a:endParaRPr>
          </a:p>
        </p:txBody>
      </p:sp>
      <p:sp>
        <p:nvSpPr>
          <p:cNvPr id="520" name="Google Shape;520;p26"/>
          <p:cNvSpPr/>
          <p:nvPr/>
        </p:nvSpPr>
        <p:spPr>
          <a:xfrm>
            <a:off x="1933480" y="3652903"/>
            <a:ext cx="2156593" cy="65248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400">
                <a:solidFill>
                  <a:schemeClr val="lt1"/>
                </a:solidFill>
                <a:latin typeface="Calibri"/>
                <a:ea typeface="Calibri"/>
                <a:cs typeface="Calibri"/>
                <a:sym typeface="Calibri"/>
              </a:rPr>
              <a:t>CLICK HERE TO</a:t>
            </a:r>
            <a:endParaRPr b="1" sz="1400">
              <a:solidFill>
                <a:schemeClr val="lt1"/>
              </a:solidFill>
              <a:latin typeface="Calibri"/>
              <a:ea typeface="Calibri"/>
              <a:cs typeface="Calibri"/>
              <a:sym typeface="Calibri"/>
            </a:endParaRPr>
          </a:p>
          <a:p>
            <a:pPr indent="0" lvl="0" marL="0" marR="0" rtl="0" algn="l">
              <a:lnSpc>
                <a:spcPct val="130000"/>
              </a:lnSpc>
              <a:spcBef>
                <a:spcPts val="0"/>
              </a:spcBef>
              <a:spcAft>
                <a:spcPts val="0"/>
              </a:spcAft>
              <a:buNone/>
            </a:pPr>
            <a:r>
              <a:rPr b="1" lang="zh-CN" sz="1400">
                <a:solidFill>
                  <a:schemeClr val="lt1"/>
                </a:solidFill>
                <a:latin typeface="Calibri"/>
                <a:ea typeface="Calibri"/>
                <a:cs typeface="Calibri"/>
                <a:sym typeface="Calibri"/>
              </a:rPr>
              <a:t>ADD YOUR TITLE</a:t>
            </a:r>
            <a:endParaRPr b="1" sz="1400">
              <a:solidFill>
                <a:schemeClr val="lt1"/>
              </a:solidFill>
              <a:latin typeface="Calibri"/>
              <a:ea typeface="Calibri"/>
              <a:cs typeface="Calibri"/>
              <a:sym typeface="Calibri"/>
            </a:endParaRPr>
          </a:p>
        </p:txBody>
      </p:sp>
      <p:cxnSp>
        <p:nvCxnSpPr>
          <p:cNvPr id="521" name="Google Shape;521;p26"/>
          <p:cNvCxnSpPr/>
          <p:nvPr/>
        </p:nvCxnSpPr>
        <p:spPr>
          <a:xfrm>
            <a:off x="3671242" y="3979146"/>
            <a:ext cx="1207477" cy="0"/>
          </a:xfrm>
          <a:prstGeom prst="straightConnector1">
            <a:avLst/>
          </a:prstGeom>
          <a:noFill/>
          <a:ln cap="flat" cmpd="sng" w="9525">
            <a:solidFill>
              <a:schemeClr val="lt1"/>
            </a:solidFill>
            <a:prstDash val="solid"/>
            <a:miter lim="800000"/>
            <a:headEnd len="med" w="med" type="oval"/>
            <a:tailEnd len="med" w="med" type="oval"/>
          </a:ln>
        </p:spPr>
      </p:cxnSp>
      <p:grpSp>
        <p:nvGrpSpPr>
          <p:cNvPr id="522" name="Google Shape;522;p26"/>
          <p:cNvGrpSpPr/>
          <p:nvPr/>
        </p:nvGrpSpPr>
        <p:grpSpPr>
          <a:xfrm>
            <a:off x="6584077" y="4871486"/>
            <a:ext cx="4916260" cy="1218574"/>
            <a:chOff x="6584077" y="1299745"/>
            <a:chExt cx="4916260" cy="1218574"/>
          </a:xfrm>
        </p:grpSpPr>
        <p:sp>
          <p:nvSpPr>
            <p:cNvPr id="523" name="Google Shape;523;p26"/>
            <p:cNvSpPr/>
            <p:nvPr/>
          </p:nvSpPr>
          <p:spPr>
            <a:xfrm>
              <a:off x="6607902" y="1714409"/>
              <a:ext cx="4892435" cy="80391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更换图片方法：点击图片后右键，选择“更改图片”即可。标题数字等都可以通过点击和重新输入进行更改，顶部“开始”面板中可以对字体、字号、颜色、行距等进行修改。</a:t>
              </a:r>
              <a:endParaRPr/>
            </a:p>
          </p:txBody>
        </p:sp>
        <p:sp>
          <p:nvSpPr>
            <p:cNvPr id="524" name="Google Shape;524;p26"/>
            <p:cNvSpPr/>
            <p:nvPr/>
          </p:nvSpPr>
          <p:spPr>
            <a:xfrm>
              <a:off x="6584077" y="1299745"/>
              <a:ext cx="223651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000">
                  <a:solidFill>
                    <a:srgbClr val="01E2BC"/>
                  </a:solidFill>
                  <a:latin typeface="Arial"/>
                  <a:ea typeface="Arial"/>
                  <a:cs typeface="Arial"/>
                  <a:sym typeface="Arial"/>
                </a:rPr>
                <a:t>点击此处添加标题</a:t>
              </a:r>
              <a:endParaRPr/>
            </a:p>
          </p:txBody>
        </p:sp>
      </p:grpSp>
      <p:grpSp>
        <p:nvGrpSpPr>
          <p:cNvPr id="525" name="Google Shape;525;p26"/>
          <p:cNvGrpSpPr/>
          <p:nvPr/>
        </p:nvGrpSpPr>
        <p:grpSpPr>
          <a:xfrm>
            <a:off x="5130711" y="4871487"/>
            <a:ext cx="1227196" cy="1227194"/>
            <a:chOff x="4888524" y="1547446"/>
            <a:chExt cx="1383323" cy="1383323"/>
          </a:xfrm>
        </p:grpSpPr>
        <p:sp>
          <p:nvSpPr>
            <p:cNvPr id="526" name="Google Shape;526;p26"/>
            <p:cNvSpPr/>
            <p:nvPr/>
          </p:nvSpPr>
          <p:spPr>
            <a:xfrm>
              <a:off x="4888524" y="1547446"/>
              <a:ext cx="1383323" cy="1383323"/>
            </a:xfrm>
            <a:prstGeom prst="diamond">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26"/>
            <p:cNvSpPr/>
            <p:nvPr/>
          </p:nvSpPr>
          <p:spPr>
            <a:xfrm>
              <a:off x="5272992" y="1998417"/>
              <a:ext cx="614386" cy="448022"/>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8" name="Google Shape;528;p26"/>
          <p:cNvSpPr/>
          <p:nvPr/>
        </p:nvSpPr>
        <p:spPr>
          <a:xfrm>
            <a:off x="809454" y="4914381"/>
            <a:ext cx="1124026"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6600">
                <a:solidFill>
                  <a:schemeClr val="lt1"/>
                </a:solidFill>
                <a:latin typeface="Calibri"/>
                <a:ea typeface="Calibri"/>
                <a:cs typeface="Calibri"/>
                <a:sym typeface="Calibri"/>
              </a:rPr>
              <a:t>03</a:t>
            </a:r>
            <a:endParaRPr sz="6600">
              <a:solidFill>
                <a:schemeClr val="lt1"/>
              </a:solidFill>
              <a:latin typeface="Calibri"/>
              <a:ea typeface="Calibri"/>
              <a:cs typeface="Calibri"/>
              <a:sym typeface="Calibri"/>
            </a:endParaRPr>
          </a:p>
        </p:txBody>
      </p:sp>
      <p:sp>
        <p:nvSpPr>
          <p:cNvPr id="529" name="Google Shape;529;p26"/>
          <p:cNvSpPr/>
          <p:nvPr/>
        </p:nvSpPr>
        <p:spPr>
          <a:xfrm>
            <a:off x="1933480" y="5158841"/>
            <a:ext cx="2156593" cy="65248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400">
                <a:solidFill>
                  <a:schemeClr val="lt1"/>
                </a:solidFill>
                <a:latin typeface="Calibri"/>
                <a:ea typeface="Calibri"/>
                <a:cs typeface="Calibri"/>
                <a:sym typeface="Calibri"/>
              </a:rPr>
              <a:t>CLICK HERE TO</a:t>
            </a:r>
            <a:endParaRPr b="1" sz="1400">
              <a:solidFill>
                <a:schemeClr val="lt1"/>
              </a:solidFill>
              <a:latin typeface="Calibri"/>
              <a:ea typeface="Calibri"/>
              <a:cs typeface="Calibri"/>
              <a:sym typeface="Calibri"/>
            </a:endParaRPr>
          </a:p>
          <a:p>
            <a:pPr indent="0" lvl="0" marL="0" marR="0" rtl="0" algn="l">
              <a:lnSpc>
                <a:spcPct val="130000"/>
              </a:lnSpc>
              <a:spcBef>
                <a:spcPts val="0"/>
              </a:spcBef>
              <a:spcAft>
                <a:spcPts val="0"/>
              </a:spcAft>
              <a:buNone/>
            </a:pPr>
            <a:r>
              <a:rPr b="1" lang="zh-CN" sz="1400">
                <a:solidFill>
                  <a:schemeClr val="lt1"/>
                </a:solidFill>
                <a:latin typeface="Calibri"/>
                <a:ea typeface="Calibri"/>
                <a:cs typeface="Calibri"/>
                <a:sym typeface="Calibri"/>
              </a:rPr>
              <a:t>ADD YOUR TITLE</a:t>
            </a:r>
            <a:endParaRPr b="1" sz="1400">
              <a:solidFill>
                <a:schemeClr val="lt1"/>
              </a:solidFill>
              <a:latin typeface="Calibri"/>
              <a:ea typeface="Calibri"/>
              <a:cs typeface="Calibri"/>
              <a:sym typeface="Calibri"/>
            </a:endParaRPr>
          </a:p>
        </p:txBody>
      </p:sp>
      <p:cxnSp>
        <p:nvCxnSpPr>
          <p:cNvPr id="530" name="Google Shape;530;p26"/>
          <p:cNvCxnSpPr/>
          <p:nvPr/>
        </p:nvCxnSpPr>
        <p:spPr>
          <a:xfrm>
            <a:off x="3671242" y="5485084"/>
            <a:ext cx="1207477" cy="0"/>
          </a:xfrm>
          <a:prstGeom prst="straightConnector1">
            <a:avLst/>
          </a:prstGeom>
          <a:noFill/>
          <a:ln cap="flat" cmpd="sng" w="9525">
            <a:solidFill>
              <a:schemeClr val="lt1"/>
            </a:solidFill>
            <a:prstDash val="solid"/>
            <a:miter lim="800000"/>
            <a:headEnd len="med" w="med" type="oval"/>
            <a:tailEnd len="med" w="med" type="oval"/>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500"/>
                                        <p:tgtEl>
                                          <p:spTgt spid="5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5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5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5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500"/>
                                        <p:tgtEl>
                                          <p:spTgt spid="5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
                                        <p:tgtEl>
                                          <p:spTgt spid="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5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500"/>
                                        <p:tgtEl>
                                          <p:spTgt spid="5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27"/>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537" name="Google Shape;537;p27"/>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7"/>
          <p:cNvSpPr/>
          <p:nvPr/>
        </p:nvSpPr>
        <p:spPr>
          <a:xfrm>
            <a:off x="1156610" y="2200769"/>
            <a:ext cx="9936000" cy="457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7"/>
          <p:cNvSpPr/>
          <p:nvPr/>
        </p:nvSpPr>
        <p:spPr>
          <a:xfrm>
            <a:off x="938394" y="1880728"/>
            <a:ext cx="685800" cy="685800"/>
          </a:xfrm>
          <a:prstGeom prst="chevron">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27"/>
          <p:cNvSpPr/>
          <p:nvPr/>
        </p:nvSpPr>
        <p:spPr>
          <a:xfrm>
            <a:off x="492488" y="1880728"/>
            <a:ext cx="685800" cy="685800"/>
          </a:xfrm>
          <a:prstGeom prst="chevron">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27"/>
          <p:cNvSpPr/>
          <p:nvPr/>
        </p:nvSpPr>
        <p:spPr>
          <a:xfrm>
            <a:off x="10497483" y="1880728"/>
            <a:ext cx="685800" cy="685800"/>
          </a:xfrm>
          <a:prstGeom prst="chevron">
            <a:avLst>
              <a:gd fmla="val 7592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27"/>
          <p:cNvSpPr/>
          <p:nvPr/>
        </p:nvSpPr>
        <p:spPr>
          <a:xfrm>
            <a:off x="466950" y="2686514"/>
            <a:ext cx="942887" cy="400110"/>
          </a:xfrm>
          <a:prstGeom prst="rect">
            <a:avLst/>
          </a:pr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zh-CN" sz="2000">
                <a:solidFill>
                  <a:schemeClr val="lt1"/>
                </a:solidFill>
                <a:latin typeface="Calibri"/>
                <a:ea typeface="Calibri"/>
                <a:cs typeface="Calibri"/>
                <a:sym typeface="Calibri"/>
              </a:rPr>
              <a:t>START!</a:t>
            </a:r>
            <a:endParaRPr b="1" sz="2000">
              <a:solidFill>
                <a:schemeClr val="lt1"/>
              </a:solidFill>
              <a:latin typeface="Calibri"/>
              <a:ea typeface="Calibri"/>
              <a:cs typeface="Calibri"/>
              <a:sym typeface="Calibri"/>
            </a:endParaRPr>
          </a:p>
        </p:txBody>
      </p:sp>
      <p:sp>
        <p:nvSpPr>
          <p:cNvPr id="543" name="Google Shape;543;p27"/>
          <p:cNvSpPr/>
          <p:nvPr/>
        </p:nvSpPr>
        <p:spPr>
          <a:xfrm>
            <a:off x="10497483" y="2686514"/>
            <a:ext cx="1021433" cy="400110"/>
          </a:xfrm>
          <a:prstGeom prst="rect">
            <a:avLst/>
          </a:pr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zh-CN" sz="2000">
                <a:solidFill>
                  <a:schemeClr val="lt1"/>
                </a:solidFill>
                <a:latin typeface="Calibri"/>
                <a:ea typeface="Calibri"/>
                <a:cs typeface="Calibri"/>
                <a:sym typeface="Calibri"/>
              </a:rPr>
              <a:t>FINISH!</a:t>
            </a:r>
            <a:endParaRPr b="1" sz="2000">
              <a:solidFill>
                <a:schemeClr val="lt1"/>
              </a:solidFill>
              <a:latin typeface="Calibri"/>
              <a:ea typeface="Calibri"/>
              <a:cs typeface="Calibri"/>
              <a:sym typeface="Calibri"/>
            </a:endParaRPr>
          </a:p>
        </p:txBody>
      </p:sp>
      <p:grpSp>
        <p:nvGrpSpPr>
          <p:cNvPr id="544" name="Google Shape;544;p27"/>
          <p:cNvGrpSpPr/>
          <p:nvPr/>
        </p:nvGrpSpPr>
        <p:grpSpPr>
          <a:xfrm>
            <a:off x="1524137" y="2090394"/>
            <a:ext cx="2188830" cy="4296525"/>
            <a:chOff x="1409837" y="1600200"/>
            <a:chExt cx="2188830" cy="4296525"/>
          </a:xfrm>
        </p:grpSpPr>
        <p:grpSp>
          <p:nvGrpSpPr>
            <p:cNvPr id="545" name="Google Shape;545;p27"/>
            <p:cNvGrpSpPr/>
            <p:nvPr/>
          </p:nvGrpSpPr>
          <p:grpSpPr>
            <a:xfrm>
              <a:off x="1409837" y="1600200"/>
              <a:ext cx="2188830" cy="4296525"/>
              <a:chOff x="1644650" y="1600200"/>
              <a:chExt cx="1955800" cy="4296525"/>
            </a:xfrm>
          </p:grpSpPr>
          <p:sp>
            <p:nvSpPr>
              <p:cNvPr id="546" name="Google Shape;546;p27"/>
              <p:cNvSpPr/>
              <p:nvPr/>
            </p:nvSpPr>
            <p:spPr>
              <a:xfrm>
                <a:off x="2489316" y="1600200"/>
                <a:ext cx="266468" cy="302400"/>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27"/>
              <p:cNvSpPr/>
              <p:nvPr/>
            </p:nvSpPr>
            <p:spPr>
              <a:xfrm>
                <a:off x="1644650" y="1600200"/>
                <a:ext cx="1955800" cy="4296525"/>
              </a:xfrm>
              <a:prstGeom prst="upArrowCallout">
                <a:avLst>
                  <a:gd fmla="val 2597" name="adj1"/>
                  <a:gd fmla="val 2273" name="adj2"/>
                  <a:gd fmla="val 6169" name="adj3"/>
                  <a:gd fmla="val 72697" name="adj4"/>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8" name="Google Shape;548;p27"/>
            <p:cNvSpPr/>
            <p:nvPr/>
          </p:nvSpPr>
          <p:spPr>
            <a:xfrm>
              <a:off x="1591183" y="4366416"/>
              <a:ext cx="1826140" cy="129266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顶部“开始”面板中可以对字体、字号、颜色、行距等进行修改。标题数字等都可以通过点击和重新输入进行更改。</a:t>
              </a:r>
              <a:endParaRPr/>
            </a:p>
          </p:txBody>
        </p:sp>
        <p:sp>
          <p:nvSpPr>
            <p:cNvPr id="549" name="Google Shape;549;p27"/>
            <p:cNvSpPr/>
            <p:nvPr/>
          </p:nvSpPr>
          <p:spPr>
            <a:xfrm>
              <a:off x="1591182" y="4027862"/>
              <a:ext cx="1826141"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1600">
                  <a:solidFill>
                    <a:schemeClr val="lt1"/>
                  </a:solidFill>
                  <a:latin typeface="Arial"/>
                  <a:ea typeface="Arial"/>
                  <a:cs typeface="Arial"/>
                  <a:sym typeface="Arial"/>
                </a:rPr>
                <a:t>点击此处添加标题</a:t>
              </a:r>
              <a:endParaRPr b="1" sz="1600">
                <a:solidFill>
                  <a:schemeClr val="lt1"/>
                </a:solidFill>
                <a:latin typeface="Arial"/>
                <a:ea typeface="Arial"/>
                <a:cs typeface="Arial"/>
                <a:sym typeface="Arial"/>
              </a:endParaRPr>
            </a:p>
          </p:txBody>
        </p:sp>
        <p:sp>
          <p:nvSpPr>
            <p:cNvPr id="550" name="Google Shape;550;p27"/>
            <p:cNvSpPr/>
            <p:nvPr/>
          </p:nvSpPr>
          <p:spPr>
            <a:xfrm>
              <a:off x="2231729" y="3310366"/>
              <a:ext cx="545044" cy="397456"/>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1" name="Google Shape;551;p27"/>
          <p:cNvGrpSpPr/>
          <p:nvPr/>
        </p:nvGrpSpPr>
        <p:grpSpPr>
          <a:xfrm>
            <a:off x="3870907" y="2090394"/>
            <a:ext cx="2188830" cy="4296525"/>
            <a:chOff x="3894312" y="1600200"/>
            <a:chExt cx="2188830" cy="4296525"/>
          </a:xfrm>
        </p:grpSpPr>
        <p:grpSp>
          <p:nvGrpSpPr>
            <p:cNvPr id="552" name="Google Shape;552;p27"/>
            <p:cNvGrpSpPr/>
            <p:nvPr/>
          </p:nvGrpSpPr>
          <p:grpSpPr>
            <a:xfrm>
              <a:off x="3894312" y="1600200"/>
              <a:ext cx="2188830" cy="4296525"/>
              <a:chOff x="1644650" y="1600200"/>
              <a:chExt cx="1955800" cy="4296525"/>
            </a:xfrm>
          </p:grpSpPr>
          <p:sp>
            <p:nvSpPr>
              <p:cNvPr id="553" name="Google Shape;553;p27"/>
              <p:cNvSpPr/>
              <p:nvPr/>
            </p:nvSpPr>
            <p:spPr>
              <a:xfrm>
                <a:off x="2489316" y="1600200"/>
                <a:ext cx="266468" cy="302400"/>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27"/>
              <p:cNvSpPr/>
              <p:nvPr/>
            </p:nvSpPr>
            <p:spPr>
              <a:xfrm>
                <a:off x="1644650" y="1600200"/>
                <a:ext cx="1955800" cy="4296525"/>
              </a:xfrm>
              <a:prstGeom prst="upArrowCallout">
                <a:avLst>
                  <a:gd fmla="val 2597" name="adj1"/>
                  <a:gd fmla="val 2273" name="adj2"/>
                  <a:gd fmla="val 6169" name="adj3"/>
                  <a:gd fmla="val 72697" name="adj4"/>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5" name="Google Shape;555;p27"/>
            <p:cNvSpPr/>
            <p:nvPr/>
          </p:nvSpPr>
          <p:spPr>
            <a:xfrm>
              <a:off x="4075658" y="4366416"/>
              <a:ext cx="1826140" cy="129266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顶部“开始”面板中可以对字体、字号、颜色、行距等进行修改。标题数字等都可以通过点击和重新输入进行更改。</a:t>
              </a:r>
              <a:endParaRPr/>
            </a:p>
          </p:txBody>
        </p:sp>
        <p:sp>
          <p:nvSpPr>
            <p:cNvPr id="556" name="Google Shape;556;p27"/>
            <p:cNvSpPr/>
            <p:nvPr/>
          </p:nvSpPr>
          <p:spPr>
            <a:xfrm>
              <a:off x="4075657" y="4027862"/>
              <a:ext cx="1826141"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1600">
                  <a:solidFill>
                    <a:schemeClr val="lt1"/>
                  </a:solidFill>
                  <a:latin typeface="Arial"/>
                  <a:ea typeface="Arial"/>
                  <a:cs typeface="Arial"/>
                  <a:sym typeface="Arial"/>
                </a:rPr>
                <a:t>点击此处添加标题</a:t>
              </a:r>
              <a:endParaRPr/>
            </a:p>
          </p:txBody>
        </p:sp>
        <p:sp>
          <p:nvSpPr>
            <p:cNvPr id="557" name="Google Shape;557;p27"/>
            <p:cNvSpPr/>
            <p:nvPr/>
          </p:nvSpPr>
          <p:spPr>
            <a:xfrm>
              <a:off x="4716204" y="3310366"/>
              <a:ext cx="545044" cy="397456"/>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58" name="Google Shape;558;p27"/>
          <p:cNvGrpSpPr/>
          <p:nvPr/>
        </p:nvGrpSpPr>
        <p:grpSpPr>
          <a:xfrm>
            <a:off x="6217677" y="2090394"/>
            <a:ext cx="2188830" cy="4296525"/>
            <a:chOff x="1409837" y="1600200"/>
            <a:chExt cx="2188830" cy="4296525"/>
          </a:xfrm>
        </p:grpSpPr>
        <p:grpSp>
          <p:nvGrpSpPr>
            <p:cNvPr id="559" name="Google Shape;559;p27"/>
            <p:cNvGrpSpPr/>
            <p:nvPr/>
          </p:nvGrpSpPr>
          <p:grpSpPr>
            <a:xfrm>
              <a:off x="1409837" y="1600200"/>
              <a:ext cx="2188830" cy="4296525"/>
              <a:chOff x="1644650" y="1600200"/>
              <a:chExt cx="1955800" cy="4296525"/>
            </a:xfrm>
          </p:grpSpPr>
          <p:sp>
            <p:nvSpPr>
              <p:cNvPr id="560" name="Google Shape;560;p27"/>
              <p:cNvSpPr/>
              <p:nvPr/>
            </p:nvSpPr>
            <p:spPr>
              <a:xfrm>
                <a:off x="2489316" y="1600200"/>
                <a:ext cx="266468" cy="302400"/>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27"/>
              <p:cNvSpPr/>
              <p:nvPr/>
            </p:nvSpPr>
            <p:spPr>
              <a:xfrm>
                <a:off x="1644650" y="1600200"/>
                <a:ext cx="1955800" cy="4296525"/>
              </a:xfrm>
              <a:prstGeom prst="upArrowCallout">
                <a:avLst>
                  <a:gd fmla="val 2597" name="adj1"/>
                  <a:gd fmla="val 2273" name="adj2"/>
                  <a:gd fmla="val 6169" name="adj3"/>
                  <a:gd fmla="val 72697" name="adj4"/>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2" name="Google Shape;562;p27"/>
            <p:cNvSpPr/>
            <p:nvPr/>
          </p:nvSpPr>
          <p:spPr>
            <a:xfrm>
              <a:off x="1591183" y="4366416"/>
              <a:ext cx="1826140" cy="129266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顶部“开始”面板中可以对字体、字号、颜色、行距等进行修改。标题数字等都可以通过点击和重新输入进行更改。</a:t>
              </a:r>
              <a:endParaRPr/>
            </a:p>
          </p:txBody>
        </p:sp>
        <p:sp>
          <p:nvSpPr>
            <p:cNvPr id="563" name="Google Shape;563;p27"/>
            <p:cNvSpPr/>
            <p:nvPr/>
          </p:nvSpPr>
          <p:spPr>
            <a:xfrm>
              <a:off x="1591182" y="4027862"/>
              <a:ext cx="1826141"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1600">
                  <a:solidFill>
                    <a:schemeClr val="lt1"/>
                  </a:solidFill>
                  <a:latin typeface="Arial"/>
                  <a:ea typeface="Arial"/>
                  <a:cs typeface="Arial"/>
                  <a:sym typeface="Arial"/>
                </a:rPr>
                <a:t>点击此处添加标题</a:t>
              </a:r>
              <a:endParaRPr b="1" sz="1600">
                <a:solidFill>
                  <a:schemeClr val="lt1"/>
                </a:solidFill>
                <a:latin typeface="Arial"/>
                <a:ea typeface="Arial"/>
                <a:cs typeface="Arial"/>
                <a:sym typeface="Arial"/>
              </a:endParaRPr>
            </a:p>
          </p:txBody>
        </p:sp>
        <p:sp>
          <p:nvSpPr>
            <p:cNvPr id="564" name="Google Shape;564;p27"/>
            <p:cNvSpPr/>
            <p:nvPr/>
          </p:nvSpPr>
          <p:spPr>
            <a:xfrm>
              <a:off x="2231729" y="3310366"/>
              <a:ext cx="545044" cy="397456"/>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5" name="Google Shape;565;p27"/>
          <p:cNvGrpSpPr/>
          <p:nvPr/>
        </p:nvGrpSpPr>
        <p:grpSpPr>
          <a:xfrm>
            <a:off x="8565083" y="2090394"/>
            <a:ext cx="2188830" cy="4296525"/>
            <a:chOff x="8565083" y="1600200"/>
            <a:chExt cx="2188830" cy="4296525"/>
          </a:xfrm>
        </p:grpSpPr>
        <p:grpSp>
          <p:nvGrpSpPr>
            <p:cNvPr id="566" name="Google Shape;566;p27"/>
            <p:cNvGrpSpPr/>
            <p:nvPr/>
          </p:nvGrpSpPr>
          <p:grpSpPr>
            <a:xfrm>
              <a:off x="8565083" y="1600200"/>
              <a:ext cx="2188830" cy="4296525"/>
              <a:chOff x="1645217" y="1600200"/>
              <a:chExt cx="1955800" cy="4296525"/>
            </a:xfrm>
          </p:grpSpPr>
          <p:sp>
            <p:nvSpPr>
              <p:cNvPr id="567" name="Google Shape;567;p27"/>
              <p:cNvSpPr/>
              <p:nvPr/>
            </p:nvSpPr>
            <p:spPr>
              <a:xfrm>
                <a:off x="2489316" y="1600200"/>
                <a:ext cx="266468" cy="302400"/>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7"/>
              <p:cNvSpPr/>
              <p:nvPr/>
            </p:nvSpPr>
            <p:spPr>
              <a:xfrm>
                <a:off x="1645217" y="1600200"/>
                <a:ext cx="1955800" cy="4296525"/>
              </a:xfrm>
              <a:prstGeom prst="upArrowCallout">
                <a:avLst>
                  <a:gd fmla="val 2597" name="adj1"/>
                  <a:gd fmla="val 2273" name="adj2"/>
                  <a:gd fmla="val 6169" name="adj3"/>
                  <a:gd fmla="val 72697" name="adj4"/>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9" name="Google Shape;569;p27"/>
            <p:cNvSpPr/>
            <p:nvPr/>
          </p:nvSpPr>
          <p:spPr>
            <a:xfrm>
              <a:off x="8745794" y="4366416"/>
              <a:ext cx="1826140" cy="129266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顶部“开始”面板中可以对字体、字号、颜色、行距等进行修改。标题数字等都可以通过点击和重新输入进行更改。</a:t>
              </a:r>
              <a:endParaRPr/>
            </a:p>
          </p:txBody>
        </p:sp>
        <p:sp>
          <p:nvSpPr>
            <p:cNvPr id="570" name="Google Shape;570;p27"/>
            <p:cNvSpPr/>
            <p:nvPr/>
          </p:nvSpPr>
          <p:spPr>
            <a:xfrm>
              <a:off x="8745793" y="4027862"/>
              <a:ext cx="1826141"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1600">
                  <a:solidFill>
                    <a:schemeClr val="lt1"/>
                  </a:solidFill>
                  <a:latin typeface="Arial"/>
                  <a:ea typeface="Arial"/>
                  <a:cs typeface="Arial"/>
                  <a:sym typeface="Arial"/>
                </a:rPr>
                <a:t>点击此处添加标题</a:t>
              </a:r>
              <a:endParaRPr/>
            </a:p>
          </p:txBody>
        </p:sp>
        <p:sp>
          <p:nvSpPr>
            <p:cNvPr id="571" name="Google Shape;571;p27"/>
            <p:cNvSpPr/>
            <p:nvPr/>
          </p:nvSpPr>
          <p:spPr>
            <a:xfrm>
              <a:off x="9386340" y="3310366"/>
              <a:ext cx="545044" cy="397456"/>
            </a:xfrm>
            <a:custGeom>
              <a:rect b="b" l="l" r="r" t="t"/>
              <a:pathLst>
                <a:path extrusionOk="0" h="1466" w="2022">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28"/>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578" name="Google Shape;578;p28"/>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28"/>
          <p:cNvSpPr/>
          <p:nvPr/>
        </p:nvSpPr>
        <p:spPr>
          <a:xfrm>
            <a:off x="3345887" y="2219720"/>
            <a:ext cx="1371407" cy="1371406"/>
          </a:xfrm>
          <a:prstGeom prst="ellipse">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 name="Google Shape;580;p28"/>
          <p:cNvSpPr/>
          <p:nvPr/>
        </p:nvSpPr>
        <p:spPr>
          <a:xfrm>
            <a:off x="4710349" y="2219720"/>
            <a:ext cx="1371407" cy="1371406"/>
          </a:xfrm>
          <a:prstGeom prst="ellipse">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1" name="Google Shape;581;p28"/>
          <p:cNvSpPr/>
          <p:nvPr/>
        </p:nvSpPr>
        <p:spPr>
          <a:xfrm>
            <a:off x="6084349" y="2219719"/>
            <a:ext cx="1371407" cy="1371404"/>
          </a:xfrm>
          <a:prstGeom prst="ellipse">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2" name="Google Shape;582;p28"/>
          <p:cNvSpPr/>
          <p:nvPr/>
        </p:nvSpPr>
        <p:spPr>
          <a:xfrm>
            <a:off x="7446219" y="2219720"/>
            <a:ext cx="1371407" cy="1371406"/>
          </a:xfrm>
          <a:prstGeom prst="ellipse">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3" name="Google Shape;583;p28"/>
          <p:cNvSpPr txBox="1"/>
          <p:nvPr/>
        </p:nvSpPr>
        <p:spPr>
          <a:xfrm>
            <a:off x="3281970" y="2429445"/>
            <a:ext cx="149230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6000">
                <a:solidFill>
                  <a:schemeClr val="lt1"/>
                </a:solidFill>
                <a:latin typeface="Teko"/>
                <a:ea typeface="Teko"/>
                <a:cs typeface="Teko"/>
                <a:sym typeface="Teko"/>
              </a:rPr>
              <a:t>S</a:t>
            </a:r>
            <a:endParaRPr sz="6000">
              <a:solidFill>
                <a:schemeClr val="lt1"/>
              </a:solidFill>
              <a:latin typeface="Teko"/>
              <a:ea typeface="Teko"/>
              <a:cs typeface="Teko"/>
              <a:sym typeface="Teko"/>
            </a:endParaRPr>
          </a:p>
        </p:txBody>
      </p:sp>
      <p:sp>
        <p:nvSpPr>
          <p:cNvPr id="584" name="Google Shape;584;p28"/>
          <p:cNvSpPr txBox="1"/>
          <p:nvPr/>
        </p:nvSpPr>
        <p:spPr>
          <a:xfrm>
            <a:off x="4643844" y="2429445"/>
            <a:ext cx="149230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6000">
                <a:solidFill>
                  <a:schemeClr val="lt1"/>
                </a:solidFill>
                <a:latin typeface="Teko"/>
                <a:ea typeface="Teko"/>
                <a:cs typeface="Teko"/>
                <a:sym typeface="Teko"/>
              </a:rPr>
              <a:t>W</a:t>
            </a:r>
            <a:endParaRPr sz="6000">
              <a:solidFill>
                <a:schemeClr val="lt1"/>
              </a:solidFill>
              <a:latin typeface="Teko"/>
              <a:ea typeface="Teko"/>
              <a:cs typeface="Teko"/>
              <a:sym typeface="Teko"/>
            </a:endParaRPr>
          </a:p>
        </p:txBody>
      </p:sp>
      <p:sp>
        <p:nvSpPr>
          <p:cNvPr id="585" name="Google Shape;585;p28"/>
          <p:cNvSpPr txBox="1"/>
          <p:nvPr/>
        </p:nvSpPr>
        <p:spPr>
          <a:xfrm>
            <a:off x="6023900" y="2429445"/>
            <a:ext cx="149230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6000">
                <a:solidFill>
                  <a:schemeClr val="lt1"/>
                </a:solidFill>
                <a:latin typeface="Teko"/>
                <a:ea typeface="Teko"/>
                <a:cs typeface="Teko"/>
                <a:sym typeface="Teko"/>
              </a:rPr>
              <a:t>O</a:t>
            </a:r>
            <a:endParaRPr sz="6000">
              <a:solidFill>
                <a:schemeClr val="lt1"/>
              </a:solidFill>
              <a:latin typeface="Teko"/>
              <a:ea typeface="Teko"/>
              <a:cs typeface="Teko"/>
              <a:sym typeface="Teko"/>
            </a:endParaRPr>
          </a:p>
        </p:txBody>
      </p:sp>
      <p:sp>
        <p:nvSpPr>
          <p:cNvPr id="586" name="Google Shape;586;p28"/>
          <p:cNvSpPr txBox="1"/>
          <p:nvPr/>
        </p:nvSpPr>
        <p:spPr>
          <a:xfrm>
            <a:off x="7385774" y="2429445"/>
            <a:ext cx="149230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6000">
                <a:solidFill>
                  <a:schemeClr val="lt1"/>
                </a:solidFill>
                <a:latin typeface="Teko"/>
                <a:ea typeface="Teko"/>
                <a:cs typeface="Teko"/>
                <a:sym typeface="Teko"/>
              </a:rPr>
              <a:t>T</a:t>
            </a:r>
            <a:endParaRPr sz="6000">
              <a:solidFill>
                <a:schemeClr val="lt1"/>
              </a:solidFill>
              <a:latin typeface="Teko"/>
              <a:ea typeface="Teko"/>
              <a:cs typeface="Teko"/>
              <a:sym typeface="Teko"/>
            </a:endParaRPr>
          </a:p>
        </p:txBody>
      </p:sp>
      <p:sp>
        <p:nvSpPr>
          <p:cNvPr id="587" name="Google Shape;587;p28"/>
          <p:cNvSpPr/>
          <p:nvPr/>
        </p:nvSpPr>
        <p:spPr>
          <a:xfrm>
            <a:off x="3482629" y="3713161"/>
            <a:ext cx="110799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1800">
                <a:solidFill>
                  <a:srgbClr val="01E2BC"/>
                </a:solidFill>
                <a:latin typeface="Arial"/>
                <a:ea typeface="Arial"/>
                <a:cs typeface="Arial"/>
                <a:sym typeface="Arial"/>
              </a:rPr>
              <a:t>竞争优势</a:t>
            </a:r>
            <a:endParaRPr/>
          </a:p>
        </p:txBody>
      </p:sp>
      <p:sp>
        <p:nvSpPr>
          <p:cNvPr id="588" name="Google Shape;588;p28"/>
          <p:cNvSpPr/>
          <p:nvPr/>
        </p:nvSpPr>
        <p:spPr>
          <a:xfrm>
            <a:off x="4844781" y="3713161"/>
            <a:ext cx="110799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1800">
                <a:solidFill>
                  <a:srgbClr val="01E2BC"/>
                </a:solidFill>
                <a:latin typeface="Arial"/>
                <a:ea typeface="Arial"/>
                <a:cs typeface="Arial"/>
                <a:sym typeface="Arial"/>
              </a:rPr>
              <a:t>竞争劣势</a:t>
            </a:r>
            <a:endParaRPr/>
          </a:p>
        </p:txBody>
      </p:sp>
      <p:sp>
        <p:nvSpPr>
          <p:cNvPr id="589" name="Google Shape;589;p28"/>
          <p:cNvSpPr/>
          <p:nvPr/>
        </p:nvSpPr>
        <p:spPr>
          <a:xfrm>
            <a:off x="6446884" y="3713161"/>
            <a:ext cx="6463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1800">
                <a:solidFill>
                  <a:srgbClr val="01E2BC"/>
                </a:solidFill>
                <a:latin typeface="Arial"/>
                <a:ea typeface="Arial"/>
                <a:cs typeface="Arial"/>
                <a:sym typeface="Arial"/>
              </a:rPr>
              <a:t>机会</a:t>
            </a:r>
            <a:endParaRPr/>
          </a:p>
        </p:txBody>
      </p:sp>
      <p:sp>
        <p:nvSpPr>
          <p:cNvPr id="590" name="Google Shape;590;p28"/>
          <p:cNvSpPr/>
          <p:nvPr/>
        </p:nvSpPr>
        <p:spPr>
          <a:xfrm>
            <a:off x="7811289" y="3713161"/>
            <a:ext cx="6463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1800">
                <a:solidFill>
                  <a:srgbClr val="01E2BC"/>
                </a:solidFill>
                <a:latin typeface="Arial"/>
                <a:ea typeface="Arial"/>
                <a:cs typeface="Arial"/>
                <a:sym typeface="Arial"/>
              </a:rPr>
              <a:t>威胁</a:t>
            </a:r>
            <a:endParaRPr/>
          </a:p>
        </p:txBody>
      </p:sp>
      <p:sp>
        <p:nvSpPr>
          <p:cNvPr id="591" name="Google Shape;591;p28"/>
          <p:cNvSpPr txBox="1"/>
          <p:nvPr/>
        </p:nvSpPr>
        <p:spPr>
          <a:xfrm>
            <a:off x="1078661" y="4788094"/>
            <a:ext cx="2147194" cy="121264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400">
                <a:solidFill>
                  <a:schemeClr val="lt1"/>
                </a:solidFill>
                <a:latin typeface="Arial"/>
                <a:ea typeface="Arial"/>
                <a:cs typeface="Arial"/>
                <a:sym typeface="Arial"/>
              </a:rPr>
              <a:t>您的内容打在这里，或者通过复制您的文本后，在此框中选择粘贴，并选择只保留文字</a:t>
            </a:r>
            <a:endParaRPr/>
          </a:p>
        </p:txBody>
      </p:sp>
      <p:sp>
        <p:nvSpPr>
          <p:cNvPr id="592" name="Google Shape;592;p28"/>
          <p:cNvSpPr txBox="1"/>
          <p:nvPr/>
        </p:nvSpPr>
        <p:spPr>
          <a:xfrm>
            <a:off x="3732961" y="4788094"/>
            <a:ext cx="2147194" cy="121264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400">
                <a:solidFill>
                  <a:schemeClr val="lt1"/>
                </a:solidFill>
                <a:latin typeface="Arial"/>
                <a:ea typeface="Arial"/>
                <a:cs typeface="Arial"/>
                <a:sym typeface="Arial"/>
              </a:rPr>
              <a:t>您的内容打在这里，或者通过复制您的文本后，在此框中选择粘贴，并选择只保留文字</a:t>
            </a:r>
            <a:endParaRPr/>
          </a:p>
        </p:txBody>
      </p:sp>
      <p:sp>
        <p:nvSpPr>
          <p:cNvPr id="593" name="Google Shape;593;p28"/>
          <p:cNvSpPr txBox="1"/>
          <p:nvPr/>
        </p:nvSpPr>
        <p:spPr>
          <a:xfrm>
            <a:off x="6387261" y="4788094"/>
            <a:ext cx="2147194" cy="121264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400">
                <a:solidFill>
                  <a:schemeClr val="lt1"/>
                </a:solidFill>
                <a:latin typeface="Arial"/>
                <a:ea typeface="Arial"/>
                <a:cs typeface="Arial"/>
                <a:sym typeface="Arial"/>
              </a:rPr>
              <a:t>您的内容打在这里，或者通过复制您的文本后，在此框中选择粘贴，并选择只保留文字</a:t>
            </a:r>
            <a:endParaRPr/>
          </a:p>
        </p:txBody>
      </p:sp>
      <p:sp>
        <p:nvSpPr>
          <p:cNvPr id="594" name="Google Shape;594;p28"/>
          <p:cNvSpPr txBox="1"/>
          <p:nvPr/>
        </p:nvSpPr>
        <p:spPr>
          <a:xfrm>
            <a:off x="9041561" y="4788094"/>
            <a:ext cx="2374756" cy="121264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lt1"/>
              </a:buClr>
              <a:buSzPts val="1400"/>
              <a:buFont typeface="Noto Sans Symbols"/>
              <a:buNone/>
            </a:pPr>
            <a:r>
              <a:rPr lang="zh-CN" sz="1400">
                <a:solidFill>
                  <a:schemeClr val="lt1"/>
                </a:solidFill>
                <a:latin typeface="Arial"/>
                <a:ea typeface="Arial"/>
                <a:cs typeface="Arial"/>
                <a:sym typeface="Arial"/>
              </a:rPr>
              <a:t>您的内容打在这里，或者通过复制您的文本后，在此框中选择粘贴，并选择只保留文字</a:t>
            </a:r>
            <a:endParaRPr/>
          </a:p>
        </p:txBody>
      </p:sp>
      <p:cxnSp>
        <p:nvCxnSpPr>
          <p:cNvPr id="595" name="Google Shape;595;p28"/>
          <p:cNvCxnSpPr/>
          <p:nvPr/>
        </p:nvCxnSpPr>
        <p:spPr>
          <a:xfrm>
            <a:off x="3453417" y="4913588"/>
            <a:ext cx="0" cy="1172811"/>
          </a:xfrm>
          <a:prstGeom prst="straightConnector1">
            <a:avLst/>
          </a:prstGeom>
          <a:noFill/>
          <a:ln cap="flat" cmpd="sng" w="9525">
            <a:solidFill>
              <a:srgbClr val="D8D8D8"/>
            </a:solidFill>
            <a:prstDash val="solid"/>
            <a:miter lim="800000"/>
            <a:headEnd len="sm" w="sm" type="diamond"/>
            <a:tailEnd len="sm" w="sm" type="diamond"/>
          </a:ln>
        </p:spPr>
      </p:cxnSp>
      <p:cxnSp>
        <p:nvCxnSpPr>
          <p:cNvPr id="596" name="Google Shape;596;p28"/>
          <p:cNvCxnSpPr/>
          <p:nvPr/>
        </p:nvCxnSpPr>
        <p:spPr>
          <a:xfrm>
            <a:off x="6107717" y="4913588"/>
            <a:ext cx="0" cy="1172811"/>
          </a:xfrm>
          <a:prstGeom prst="straightConnector1">
            <a:avLst/>
          </a:prstGeom>
          <a:noFill/>
          <a:ln cap="flat" cmpd="sng" w="9525">
            <a:solidFill>
              <a:srgbClr val="D8D8D8"/>
            </a:solidFill>
            <a:prstDash val="solid"/>
            <a:miter lim="800000"/>
            <a:headEnd len="sm" w="sm" type="diamond"/>
            <a:tailEnd len="sm" w="sm" type="diamond"/>
          </a:ln>
        </p:spPr>
      </p:cxnSp>
      <p:cxnSp>
        <p:nvCxnSpPr>
          <p:cNvPr id="597" name="Google Shape;597;p28"/>
          <p:cNvCxnSpPr/>
          <p:nvPr/>
        </p:nvCxnSpPr>
        <p:spPr>
          <a:xfrm>
            <a:off x="8762017" y="4913588"/>
            <a:ext cx="0" cy="1172811"/>
          </a:xfrm>
          <a:prstGeom prst="straightConnector1">
            <a:avLst/>
          </a:prstGeom>
          <a:noFill/>
          <a:ln cap="flat" cmpd="sng" w="9525">
            <a:solidFill>
              <a:srgbClr val="D8D8D8"/>
            </a:solidFill>
            <a:prstDash val="solid"/>
            <a:miter lim="800000"/>
            <a:headEnd len="sm" w="sm" type="diamond"/>
            <a:tailEnd len="sm" w="sm" type="diamond"/>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ppt_w</p:attrName>
                                        </p:attrNameLst>
                                      </p:cBhvr>
                                      <p:tavLst>
                                        <p:tav fmla="" tm="0">
                                          <p:val>
                                            <p:strVal val="0"/>
                                          </p:val>
                                        </p:tav>
                                        <p:tav fmla="" tm="100000">
                                          <p:val>
                                            <p:strVal val="#ppt_w"/>
                                          </p:val>
                                        </p:tav>
                                      </p:tavLst>
                                    </p:anim>
                                    <p:anim calcmode="lin" valueType="num">
                                      <p:cBhvr additive="base">
                                        <p:cTn dur="500"/>
                                        <p:tgtEl>
                                          <p:spTgt spid="5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ppt_w</p:attrName>
                                        </p:attrNameLst>
                                      </p:cBhvr>
                                      <p:tavLst>
                                        <p:tav fmla="" tm="0">
                                          <p:val>
                                            <p:strVal val="0"/>
                                          </p:val>
                                        </p:tav>
                                        <p:tav fmla="" tm="100000">
                                          <p:val>
                                            <p:strVal val="#ppt_w"/>
                                          </p:val>
                                        </p:tav>
                                      </p:tavLst>
                                    </p:anim>
                                    <p:anim calcmode="lin" valueType="num">
                                      <p:cBhvr additive="base">
                                        <p:cTn dur="500"/>
                                        <p:tgtEl>
                                          <p:spTgt spid="5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0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500"/>
                                        <p:tgtEl>
                                          <p:spTgt spid="581"/>
                                        </p:tgtEl>
                                        <p:attrNameLst>
                                          <p:attrName>ppt_w</p:attrName>
                                        </p:attrNameLst>
                                      </p:cBhvr>
                                      <p:tavLst>
                                        <p:tav fmla="" tm="0">
                                          <p:val>
                                            <p:strVal val="0"/>
                                          </p:val>
                                        </p:tav>
                                        <p:tav fmla="" tm="100000">
                                          <p:val>
                                            <p:strVal val="#ppt_w"/>
                                          </p:val>
                                        </p:tav>
                                      </p:tavLst>
                                    </p:anim>
                                    <p:anim calcmode="lin" valueType="num">
                                      <p:cBhvr additive="base">
                                        <p:cTn dur="500"/>
                                        <p:tgtEl>
                                          <p:spTgt spid="5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30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ppt_w</p:attrName>
                                        </p:attrNameLst>
                                      </p:cBhvr>
                                      <p:tavLst>
                                        <p:tav fmla="" tm="0">
                                          <p:val>
                                            <p:strVal val="0"/>
                                          </p:val>
                                        </p:tav>
                                        <p:tav fmla="" tm="100000">
                                          <p:val>
                                            <p:strVal val="#ppt_w"/>
                                          </p:val>
                                        </p:tav>
                                      </p:tavLst>
                                    </p:anim>
                                    <p:anim calcmode="lin" valueType="num">
                                      <p:cBhvr additive="base">
                                        <p:cTn dur="500"/>
                                        <p:tgtEl>
                                          <p:spTgt spid="58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23" presetSubtype="16">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ppt_w</p:attrName>
                                        </p:attrNameLst>
                                      </p:cBhvr>
                                      <p:tavLst>
                                        <p:tav fmla="" tm="0">
                                          <p:val>
                                            <p:strVal val="0"/>
                                          </p:val>
                                        </p:tav>
                                        <p:tav fmla="" tm="100000">
                                          <p:val>
                                            <p:strVal val="#ppt_w"/>
                                          </p:val>
                                        </p:tav>
                                      </p:tavLst>
                                    </p:anim>
                                    <p:anim calcmode="lin" valueType="num">
                                      <p:cBhvr additive="base">
                                        <p:cTn dur="500"/>
                                        <p:tgtEl>
                                          <p:spTgt spid="58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par>
                                <p:cTn fill="hold" nodeType="withEffect" presetClass="entr" presetID="23" presetSubtype="16">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500"/>
                                        <p:tgtEl>
                                          <p:spTgt spid="588"/>
                                        </p:tgtEl>
                                        <p:attrNameLst>
                                          <p:attrName>ppt_w</p:attrName>
                                        </p:attrNameLst>
                                      </p:cBhvr>
                                      <p:tavLst>
                                        <p:tav fmla="" tm="0">
                                          <p:val>
                                            <p:strVal val="0"/>
                                          </p:val>
                                        </p:tav>
                                        <p:tav fmla="" tm="100000">
                                          <p:val>
                                            <p:strVal val="#ppt_w"/>
                                          </p:val>
                                        </p:tav>
                                      </p:tavLst>
                                    </p:anim>
                                    <p:anim calcmode="lin" valueType="num">
                                      <p:cBhvr additive="base">
                                        <p:cTn dur="500"/>
                                        <p:tgtEl>
                                          <p:spTgt spid="58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23" presetSubtype="16">
                                  <p:stCondLst>
                                    <p:cond delay="0"/>
                                  </p:stCondLst>
                                  <p:childTnLst>
                                    <p:set>
                                      <p:cBhvr>
                                        <p:cTn dur="1" fill="hold">
                                          <p:stCondLst>
                                            <p:cond delay="0"/>
                                          </p:stCondLst>
                                        </p:cTn>
                                        <p:tgtEl>
                                          <p:spTgt spid="589"/>
                                        </p:tgtEl>
                                        <p:attrNameLst>
                                          <p:attrName>style.visibility</p:attrName>
                                        </p:attrNameLst>
                                      </p:cBhvr>
                                      <p:to>
                                        <p:strVal val="visible"/>
                                      </p:to>
                                    </p:set>
                                    <p:anim calcmode="lin" valueType="num">
                                      <p:cBhvr additive="base">
                                        <p:cTn dur="500"/>
                                        <p:tgtEl>
                                          <p:spTgt spid="589"/>
                                        </p:tgtEl>
                                        <p:attrNameLst>
                                          <p:attrName>ppt_w</p:attrName>
                                        </p:attrNameLst>
                                      </p:cBhvr>
                                      <p:tavLst>
                                        <p:tav fmla="" tm="0">
                                          <p:val>
                                            <p:strVal val="0"/>
                                          </p:val>
                                        </p:tav>
                                        <p:tav fmla="" tm="100000">
                                          <p:val>
                                            <p:strVal val="#ppt_w"/>
                                          </p:val>
                                        </p:tav>
                                      </p:tavLst>
                                    </p:anim>
                                    <p:anim calcmode="lin" valueType="num">
                                      <p:cBhvr additive="base">
                                        <p:cTn dur="500"/>
                                        <p:tgtEl>
                                          <p:spTgt spid="589"/>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par>
                                <p:cTn fill="hold" nodeType="withEffect" presetClass="entr" presetID="23" presetSubtype="16">
                                  <p:stCondLst>
                                    <p:cond delay="0"/>
                                  </p:stCondLst>
                                  <p:childTnLst>
                                    <p:set>
                                      <p:cBhvr>
                                        <p:cTn dur="1" fill="hold">
                                          <p:stCondLst>
                                            <p:cond delay="0"/>
                                          </p:stCondLst>
                                        </p:cTn>
                                        <p:tgtEl>
                                          <p:spTgt spid="590"/>
                                        </p:tgtEl>
                                        <p:attrNameLst>
                                          <p:attrName>style.visibility</p:attrName>
                                        </p:attrNameLst>
                                      </p:cBhvr>
                                      <p:to>
                                        <p:strVal val="visible"/>
                                      </p:to>
                                    </p:set>
                                    <p:anim calcmode="lin" valueType="num">
                                      <p:cBhvr additive="base">
                                        <p:cTn dur="500"/>
                                        <p:tgtEl>
                                          <p:spTgt spid="590"/>
                                        </p:tgtEl>
                                        <p:attrNameLst>
                                          <p:attrName>ppt_w</p:attrName>
                                        </p:attrNameLst>
                                      </p:cBhvr>
                                      <p:tavLst>
                                        <p:tav fmla="" tm="0">
                                          <p:val>
                                            <p:strVal val="0"/>
                                          </p:val>
                                        </p:tav>
                                        <p:tav fmla="" tm="100000">
                                          <p:val>
                                            <p:strVal val="#ppt_w"/>
                                          </p:val>
                                        </p:tav>
                                      </p:tavLst>
                                    </p:anim>
                                    <p:anim calcmode="lin" valueType="num">
                                      <p:cBhvr additive="base">
                                        <p:cTn dur="500"/>
                                        <p:tgtEl>
                                          <p:spTgt spid="590"/>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Google Shape;603;p29"/>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604" name="Google Shape;604;p29"/>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grpSp>
        <p:nvGrpSpPr>
          <p:cNvPr id="605" name="Google Shape;605;p29"/>
          <p:cNvGrpSpPr/>
          <p:nvPr/>
        </p:nvGrpSpPr>
        <p:grpSpPr>
          <a:xfrm>
            <a:off x="2877846" y="1930878"/>
            <a:ext cx="1398312" cy="1592638"/>
            <a:chOff x="5247597" y="1075611"/>
            <a:chExt cx="1752811" cy="1996402"/>
          </a:xfrm>
        </p:grpSpPr>
        <p:sp>
          <p:nvSpPr>
            <p:cNvPr id="606" name="Google Shape;606;p29"/>
            <p:cNvSpPr/>
            <p:nvPr/>
          </p:nvSpPr>
          <p:spPr>
            <a:xfrm rot="5400000">
              <a:off x="5125801" y="1197406"/>
              <a:ext cx="1996402" cy="1752811"/>
            </a:xfrm>
            <a:custGeom>
              <a:rect b="b" l="l" r="r" t="t"/>
              <a:pathLst>
                <a:path extrusionOk="0" h="4397062" w="5008128">
                  <a:moveTo>
                    <a:pt x="1411636" y="0"/>
                  </a:moveTo>
                  <a:lnTo>
                    <a:pt x="3549924" y="0"/>
                  </a:lnTo>
                  <a:lnTo>
                    <a:pt x="3618304" y="6893"/>
                  </a:lnTo>
                  <a:lnTo>
                    <a:pt x="3619112" y="6872"/>
                  </a:lnTo>
                  <a:cubicBezTo>
                    <a:pt x="3729478" y="14672"/>
                    <a:pt x="3834125" y="75371"/>
                    <a:pt x="3893609" y="178401"/>
                  </a:cubicBezTo>
                  <a:lnTo>
                    <a:pt x="4934760" y="1981727"/>
                  </a:lnTo>
                  <a:lnTo>
                    <a:pt x="4939239" y="1986571"/>
                  </a:lnTo>
                  <a:cubicBezTo>
                    <a:pt x="4966229" y="2022293"/>
                    <a:pt x="4985769" y="2062716"/>
                    <a:pt x="4997184" y="2105316"/>
                  </a:cubicBezTo>
                  <a:lnTo>
                    <a:pt x="5006274" y="2159492"/>
                  </a:lnTo>
                  <a:lnTo>
                    <a:pt x="5006375" y="2159938"/>
                  </a:lnTo>
                  <a:lnTo>
                    <a:pt x="5006380" y="2160123"/>
                  </a:lnTo>
                  <a:lnTo>
                    <a:pt x="5008127" y="2170534"/>
                  </a:lnTo>
                  <a:lnTo>
                    <a:pt x="5007390" y="2198513"/>
                  </a:lnTo>
                  <a:lnTo>
                    <a:pt x="5008128" y="2226529"/>
                  </a:lnTo>
                  <a:lnTo>
                    <a:pt x="5006379" y="2236953"/>
                  </a:lnTo>
                  <a:lnTo>
                    <a:pt x="5006374" y="2237124"/>
                  </a:lnTo>
                  <a:lnTo>
                    <a:pt x="5006281" y="2237537"/>
                  </a:lnTo>
                  <a:lnTo>
                    <a:pt x="4997185" y="2291746"/>
                  </a:lnTo>
                  <a:cubicBezTo>
                    <a:pt x="4985770" y="2334346"/>
                    <a:pt x="4966230" y="2374769"/>
                    <a:pt x="4939240" y="2410491"/>
                  </a:cubicBezTo>
                  <a:lnTo>
                    <a:pt x="4934756" y="2415341"/>
                  </a:lnTo>
                  <a:lnTo>
                    <a:pt x="3893608" y="4218660"/>
                  </a:lnTo>
                  <a:cubicBezTo>
                    <a:pt x="3834124" y="4321690"/>
                    <a:pt x="3729477" y="4382389"/>
                    <a:pt x="3619111" y="4390189"/>
                  </a:cubicBezTo>
                  <a:lnTo>
                    <a:pt x="3618312" y="4390168"/>
                  </a:lnTo>
                  <a:lnTo>
                    <a:pt x="3549922" y="4397062"/>
                  </a:lnTo>
                  <a:lnTo>
                    <a:pt x="1411635" y="4397061"/>
                  </a:lnTo>
                  <a:cubicBezTo>
                    <a:pt x="1265899" y="4397061"/>
                    <a:pt x="1141289" y="4306608"/>
                    <a:pt x="1090883" y="4178780"/>
                  </a:cubicBezTo>
                  <a:lnTo>
                    <a:pt x="1090236" y="4176602"/>
                  </a:lnTo>
                  <a:lnTo>
                    <a:pt x="73371" y="2415339"/>
                  </a:lnTo>
                  <a:lnTo>
                    <a:pt x="68888" y="2410490"/>
                  </a:lnTo>
                  <a:cubicBezTo>
                    <a:pt x="41898" y="2374768"/>
                    <a:pt x="22358" y="2334346"/>
                    <a:pt x="10943" y="2291745"/>
                  </a:cubicBezTo>
                  <a:lnTo>
                    <a:pt x="1847" y="2237537"/>
                  </a:lnTo>
                  <a:lnTo>
                    <a:pt x="1753" y="2237123"/>
                  </a:lnTo>
                  <a:lnTo>
                    <a:pt x="1749" y="2236952"/>
                  </a:lnTo>
                  <a:lnTo>
                    <a:pt x="0" y="2226528"/>
                  </a:lnTo>
                  <a:lnTo>
                    <a:pt x="737" y="2198511"/>
                  </a:lnTo>
                  <a:lnTo>
                    <a:pt x="1" y="2170533"/>
                  </a:lnTo>
                  <a:lnTo>
                    <a:pt x="1748" y="2160123"/>
                  </a:lnTo>
                  <a:lnTo>
                    <a:pt x="1752" y="2159937"/>
                  </a:lnTo>
                  <a:lnTo>
                    <a:pt x="1854" y="2159489"/>
                  </a:lnTo>
                  <a:lnTo>
                    <a:pt x="10944" y="2105315"/>
                  </a:lnTo>
                  <a:cubicBezTo>
                    <a:pt x="22359" y="2062715"/>
                    <a:pt x="41899" y="2022292"/>
                    <a:pt x="68889" y="1986571"/>
                  </a:cubicBezTo>
                  <a:lnTo>
                    <a:pt x="73367" y="1981727"/>
                  </a:lnTo>
                  <a:lnTo>
                    <a:pt x="1090239" y="220454"/>
                  </a:lnTo>
                  <a:lnTo>
                    <a:pt x="1090884" y="218281"/>
                  </a:lnTo>
                  <a:cubicBezTo>
                    <a:pt x="1141290" y="90453"/>
                    <a:pt x="1265900" y="0"/>
                    <a:pt x="1411636"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 name="Google Shape;607;p29"/>
            <p:cNvSpPr txBox="1"/>
            <p:nvPr/>
          </p:nvSpPr>
          <p:spPr>
            <a:xfrm>
              <a:off x="5396975" y="1400967"/>
              <a:ext cx="1454047" cy="12731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6000">
                  <a:solidFill>
                    <a:schemeClr val="lt1"/>
                  </a:solidFill>
                  <a:latin typeface="Teko"/>
                  <a:ea typeface="Teko"/>
                  <a:cs typeface="Teko"/>
                  <a:sym typeface="Teko"/>
                </a:rPr>
                <a:t>03</a:t>
              </a:r>
              <a:endParaRPr b="1" sz="6000">
                <a:solidFill>
                  <a:schemeClr val="lt1"/>
                </a:solidFill>
                <a:latin typeface="Teko"/>
                <a:ea typeface="Teko"/>
                <a:cs typeface="Teko"/>
                <a:sym typeface="Teko"/>
              </a:endParaRPr>
            </a:p>
          </p:txBody>
        </p:sp>
      </p:grpSp>
      <p:sp>
        <p:nvSpPr>
          <p:cNvPr id="608" name="Google Shape;608;p29"/>
          <p:cNvSpPr txBox="1"/>
          <p:nvPr/>
        </p:nvSpPr>
        <p:spPr>
          <a:xfrm>
            <a:off x="1120355" y="3687518"/>
            <a:ext cx="4913292" cy="70160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lang="zh-CN" sz="3600">
                <a:solidFill>
                  <a:srgbClr val="01E2BC"/>
                </a:solidFill>
                <a:latin typeface="Arial"/>
                <a:ea typeface="Arial"/>
                <a:cs typeface="Arial"/>
                <a:sym typeface="Arial"/>
              </a:rPr>
              <a:t>此处添加章节标题</a:t>
            </a:r>
            <a:endParaRPr sz="3600">
              <a:solidFill>
                <a:srgbClr val="01E2BC"/>
              </a:solidFill>
              <a:latin typeface="Arial"/>
              <a:ea typeface="Arial"/>
              <a:cs typeface="Arial"/>
              <a:sym typeface="Arial"/>
            </a:endParaRPr>
          </a:p>
        </p:txBody>
      </p:sp>
      <p:sp>
        <p:nvSpPr>
          <p:cNvPr id="609" name="Google Shape;609;p29"/>
          <p:cNvSpPr/>
          <p:nvPr/>
        </p:nvSpPr>
        <p:spPr>
          <a:xfrm>
            <a:off x="494081" y="4655478"/>
            <a:ext cx="6165835" cy="62664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400">
                <a:solidFill>
                  <a:schemeClr val="lt1"/>
                </a:solidFill>
                <a:latin typeface="Arial"/>
                <a:ea typeface="Arial"/>
                <a:cs typeface="Arial"/>
                <a:sym typeface="Arial"/>
              </a:rPr>
              <a:t>此处添加详细文本描述，建议与标题相关并符合整体语言风格，语言描述尽量，建议与标题相关并符合整体语言风格，语言描述尽量……</a:t>
            </a:r>
            <a:endParaRPr sz="1400">
              <a:solidFill>
                <a:schemeClr val="lt1"/>
              </a:solidFill>
              <a:latin typeface="Arial"/>
              <a:ea typeface="Arial"/>
              <a:cs typeface="Arial"/>
              <a:sym typeface="Arial"/>
            </a:endParaRPr>
          </a:p>
        </p:txBody>
      </p:sp>
      <p:cxnSp>
        <p:nvCxnSpPr>
          <p:cNvPr id="610" name="Google Shape;610;p29"/>
          <p:cNvCxnSpPr/>
          <p:nvPr/>
        </p:nvCxnSpPr>
        <p:spPr>
          <a:xfrm>
            <a:off x="3323781" y="4478247"/>
            <a:ext cx="506437"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ppt_w</p:attrName>
                                        </p:attrNameLst>
                                      </p:cBhvr>
                                      <p:tavLst>
                                        <p:tav fmla="" tm="0">
                                          <p:val>
                                            <p:strVal val="0"/>
                                          </p:val>
                                        </p:tav>
                                        <p:tav fmla="" tm="100000">
                                          <p:val>
                                            <p:strVal val="#ppt_w"/>
                                          </p:val>
                                        </p:tav>
                                      </p:tavLst>
                                    </p:anim>
                                    <p:anim calcmode="lin" valueType="num">
                                      <p:cBhvr additive="base">
                                        <p:cTn dur="500"/>
                                        <p:tgtEl>
                                          <p:spTgt spid="605"/>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500" fill="hold"/>
                                        <p:tgtEl>
                                          <p:spTgt spid="605"/>
                                        </p:tgtEl>
                                        <p:attrNameLst>
                                          <p:attrName>r</p:attrName>
                                        </p:attrNameLst>
                                      </p:cBhvr>
                                    </p:animRo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500"/>
                                        <p:tgtEl>
                                          <p:spTgt spid="608"/>
                                        </p:tgtEl>
                                        <p:attrNameLst>
                                          <p:attrName>ppt_w</p:attrName>
                                        </p:attrNameLst>
                                      </p:cBhvr>
                                      <p:tavLst>
                                        <p:tav fmla="" tm="0">
                                          <p:val>
                                            <p:strVal val="0"/>
                                          </p:val>
                                        </p:tav>
                                        <p:tav fmla="" tm="100000">
                                          <p:val>
                                            <p:strVal val="#ppt_w"/>
                                          </p:val>
                                        </p:tav>
                                      </p:tavLst>
                                    </p:anim>
                                    <p:anim calcmode="lin" valueType="num">
                                      <p:cBhvr additive="base">
                                        <p:cTn dur="500"/>
                                        <p:tgtEl>
                                          <p:spTgt spid="60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500"/>
                                        <p:tgtEl>
                                          <p:spTgt spid="6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pic>
        <p:nvPicPr>
          <p:cNvPr id="616" name="Google Shape;616;p3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31"/>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623" name="Google Shape;623;p31"/>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4" name="Google Shape;624;p31"/>
          <p:cNvGrpSpPr/>
          <p:nvPr/>
        </p:nvGrpSpPr>
        <p:grpSpPr>
          <a:xfrm>
            <a:off x="5390397" y="2089231"/>
            <a:ext cx="1839400" cy="1272918"/>
            <a:chOff x="5456437" y="1541462"/>
            <a:chExt cx="1839400" cy="1272918"/>
          </a:xfrm>
        </p:grpSpPr>
        <p:grpSp>
          <p:nvGrpSpPr>
            <p:cNvPr id="625" name="Google Shape;625;p31"/>
            <p:cNvGrpSpPr/>
            <p:nvPr/>
          </p:nvGrpSpPr>
          <p:grpSpPr>
            <a:xfrm>
              <a:off x="5456437" y="1541462"/>
              <a:ext cx="1839400" cy="1272918"/>
              <a:chOff x="5456437" y="1541462"/>
              <a:chExt cx="1839400" cy="1272918"/>
            </a:xfrm>
          </p:grpSpPr>
          <p:sp>
            <p:nvSpPr>
              <p:cNvPr id="626" name="Google Shape;626;p31"/>
              <p:cNvSpPr/>
              <p:nvPr/>
            </p:nvSpPr>
            <p:spPr>
              <a:xfrm>
                <a:off x="5456437" y="1541462"/>
                <a:ext cx="1839400" cy="1272918"/>
              </a:xfrm>
              <a:custGeom>
                <a:rect b="b" l="l" r="r" t="t"/>
                <a:pathLst>
                  <a:path extrusionOk="0" h="80" w="116">
                    <a:moveTo>
                      <a:pt x="63" y="73"/>
                    </a:moveTo>
                    <a:cubicBezTo>
                      <a:pt x="116" y="40"/>
                      <a:pt x="116" y="40"/>
                      <a:pt x="116" y="40"/>
                    </a:cubicBezTo>
                    <a:cubicBezTo>
                      <a:pt x="63" y="8"/>
                      <a:pt x="63" y="8"/>
                      <a:pt x="63" y="8"/>
                    </a:cubicBezTo>
                    <a:cubicBezTo>
                      <a:pt x="58" y="4"/>
                      <a:pt x="58" y="4"/>
                      <a:pt x="58" y="4"/>
                    </a:cubicBezTo>
                    <a:cubicBezTo>
                      <a:pt x="53" y="2"/>
                      <a:pt x="47" y="0"/>
                      <a:pt x="40" y="0"/>
                    </a:cubicBezTo>
                    <a:cubicBezTo>
                      <a:pt x="18" y="0"/>
                      <a:pt x="0" y="18"/>
                      <a:pt x="0" y="40"/>
                    </a:cubicBezTo>
                    <a:cubicBezTo>
                      <a:pt x="0" y="62"/>
                      <a:pt x="18" y="80"/>
                      <a:pt x="40" y="80"/>
                    </a:cubicBezTo>
                    <a:cubicBezTo>
                      <a:pt x="47" y="80"/>
                      <a:pt x="53" y="79"/>
                      <a:pt x="58" y="76"/>
                    </a:cubicBezTo>
                    <a:lnTo>
                      <a:pt x="63" y="73"/>
                    </a:lnTo>
                    <a:close/>
                  </a:path>
                </a:pathLst>
              </a:custGeom>
              <a:solidFill>
                <a:srgbClr val="FFFFFF">
                  <a:alpha val="1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31"/>
              <p:cNvSpPr/>
              <p:nvPr/>
            </p:nvSpPr>
            <p:spPr>
              <a:xfrm>
                <a:off x="5573242" y="1648094"/>
                <a:ext cx="1559491" cy="1059654"/>
              </a:xfrm>
              <a:custGeom>
                <a:rect b="b" l="l" r="r" t="t"/>
                <a:pathLst>
                  <a:path extrusionOk="0" h="67" w="98">
                    <a:moveTo>
                      <a:pt x="98" y="33"/>
                    </a:moveTo>
                    <a:cubicBezTo>
                      <a:pt x="49" y="3"/>
                      <a:pt x="49" y="3"/>
                      <a:pt x="49" y="3"/>
                    </a:cubicBezTo>
                    <a:cubicBezTo>
                      <a:pt x="44" y="1"/>
                      <a:pt x="39" y="0"/>
                      <a:pt x="34" y="0"/>
                    </a:cubicBezTo>
                    <a:cubicBezTo>
                      <a:pt x="15" y="0"/>
                      <a:pt x="0" y="15"/>
                      <a:pt x="0" y="33"/>
                    </a:cubicBezTo>
                    <a:cubicBezTo>
                      <a:pt x="0" y="52"/>
                      <a:pt x="15" y="67"/>
                      <a:pt x="34" y="67"/>
                    </a:cubicBezTo>
                    <a:cubicBezTo>
                      <a:pt x="39" y="67"/>
                      <a:pt x="44" y="66"/>
                      <a:pt x="49" y="64"/>
                    </a:cubicBezTo>
                    <a:lnTo>
                      <a:pt x="98" y="33"/>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8" name="Google Shape;628;p31"/>
            <p:cNvSpPr txBox="1"/>
            <p:nvPr/>
          </p:nvSpPr>
          <p:spPr>
            <a:xfrm>
              <a:off x="5694521" y="1762423"/>
              <a:ext cx="93486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4800">
                  <a:solidFill>
                    <a:schemeClr val="lt1"/>
                  </a:solidFill>
                  <a:latin typeface="Calibri"/>
                  <a:ea typeface="Calibri"/>
                  <a:cs typeface="Calibri"/>
                  <a:sym typeface="Calibri"/>
                </a:rPr>
                <a:t>01</a:t>
              </a:r>
              <a:endParaRPr b="1" sz="4800">
                <a:solidFill>
                  <a:schemeClr val="lt1"/>
                </a:solidFill>
                <a:latin typeface="Calibri"/>
                <a:ea typeface="Calibri"/>
                <a:cs typeface="Calibri"/>
                <a:sym typeface="Calibri"/>
              </a:endParaRPr>
            </a:p>
          </p:txBody>
        </p:sp>
      </p:grpSp>
      <p:grpSp>
        <p:nvGrpSpPr>
          <p:cNvPr id="629" name="Google Shape;629;p31"/>
          <p:cNvGrpSpPr/>
          <p:nvPr/>
        </p:nvGrpSpPr>
        <p:grpSpPr>
          <a:xfrm>
            <a:off x="6379548" y="3278843"/>
            <a:ext cx="1286247" cy="1839400"/>
            <a:chOff x="6376138" y="2731074"/>
            <a:chExt cx="1286247" cy="1839400"/>
          </a:xfrm>
        </p:grpSpPr>
        <p:grpSp>
          <p:nvGrpSpPr>
            <p:cNvPr id="630" name="Google Shape;630;p31"/>
            <p:cNvGrpSpPr/>
            <p:nvPr/>
          </p:nvGrpSpPr>
          <p:grpSpPr>
            <a:xfrm>
              <a:off x="6376138" y="2731074"/>
              <a:ext cx="1286247" cy="1839400"/>
              <a:chOff x="6376138" y="2731074"/>
              <a:chExt cx="1286247" cy="1839400"/>
            </a:xfrm>
          </p:grpSpPr>
          <p:sp>
            <p:nvSpPr>
              <p:cNvPr id="631" name="Google Shape;631;p31"/>
              <p:cNvSpPr/>
              <p:nvPr/>
            </p:nvSpPr>
            <p:spPr>
              <a:xfrm>
                <a:off x="6376138" y="2731074"/>
                <a:ext cx="1286247" cy="1839400"/>
              </a:xfrm>
              <a:custGeom>
                <a:rect b="b" l="l" r="r" t="t"/>
                <a:pathLst>
                  <a:path extrusionOk="0" h="116" w="81">
                    <a:moveTo>
                      <a:pt x="8" y="64"/>
                    </a:moveTo>
                    <a:cubicBezTo>
                      <a:pt x="41" y="116"/>
                      <a:pt x="41" y="116"/>
                      <a:pt x="41" y="116"/>
                    </a:cubicBezTo>
                    <a:cubicBezTo>
                      <a:pt x="73" y="64"/>
                      <a:pt x="73" y="64"/>
                      <a:pt x="73" y="64"/>
                    </a:cubicBezTo>
                    <a:cubicBezTo>
                      <a:pt x="76" y="58"/>
                      <a:pt x="76" y="58"/>
                      <a:pt x="76" y="58"/>
                    </a:cubicBezTo>
                    <a:cubicBezTo>
                      <a:pt x="79" y="53"/>
                      <a:pt x="81" y="47"/>
                      <a:pt x="81" y="40"/>
                    </a:cubicBezTo>
                    <a:cubicBezTo>
                      <a:pt x="81" y="18"/>
                      <a:pt x="63" y="0"/>
                      <a:pt x="41" y="0"/>
                    </a:cubicBezTo>
                    <a:cubicBezTo>
                      <a:pt x="18" y="0"/>
                      <a:pt x="0" y="18"/>
                      <a:pt x="0" y="40"/>
                    </a:cubicBezTo>
                    <a:cubicBezTo>
                      <a:pt x="0" y="47"/>
                      <a:pt x="2" y="53"/>
                      <a:pt x="5" y="58"/>
                    </a:cubicBezTo>
                    <a:lnTo>
                      <a:pt x="8" y="64"/>
                    </a:lnTo>
                    <a:close/>
                  </a:path>
                </a:pathLst>
              </a:custGeom>
              <a:solidFill>
                <a:srgbClr val="FFFFFF">
                  <a:alpha val="14901"/>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1"/>
              <p:cNvSpPr/>
              <p:nvPr/>
            </p:nvSpPr>
            <p:spPr>
              <a:xfrm>
                <a:off x="6486102" y="2838945"/>
                <a:ext cx="1066319" cy="1559491"/>
              </a:xfrm>
              <a:custGeom>
                <a:rect b="b" l="l" r="r" t="t"/>
                <a:pathLst>
                  <a:path extrusionOk="0" h="98" w="67">
                    <a:moveTo>
                      <a:pt x="34" y="98"/>
                    </a:moveTo>
                    <a:cubicBezTo>
                      <a:pt x="64" y="50"/>
                      <a:pt x="64" y="50"/>
                      <a:pt x="64" y="50"/>
                    </a:cubicBezTo>
                    <a:cubicBezTo>
                      <a:pt x="66" y="45"/>
                      <a:pt x="67" y="40"/>
                      <a:pt x="67" y="34"/>
                    </a:cubicBezTo>
                    <a:cubicBezTo>
                      <a:pt x="67" y="16"/>
                      <a:pt x="52" y="0"/>
                      <a:pt x="34" y="0"/>
                    </a:cubicBezTo>
                    <a:cubicBezTo>
                      <a:pt x="15" y="0"/>
                      <a:pt x="0" y="16"/>
                      <a:pt x="0" y="34"/>
                    </a:cubicBezTo>
                    <a:cubicBezTo>
                      <a:pt x="0" y="40"/>
                      <a:pt x="1" y="45"/>
                      <a:pt x="3" y="50"/>
                    </a:cubicBezTo>
                    <a:lnTo>
                      <a:pt x="34" y="98"/>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3" name="Google Shape;633;p31"/>
            <p:cNvSpPr txBox="1"/>
            <p:nvPr/>
          </p:nvSpPr>
          <p:spPr>
            <a:xfrm>
              <a:off x="6551828" y="2993054"/>
              <a:ext cx="934867"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4800">
                  <a:solidFill>
                    <a:schemeClr val="lt1"/>
                  </a:solidFill>
                  <a:latin typeface="Calibri"/>
                  <a:ea typeface="Calibri"/>
                  <a:cs typeface="Calibri"/>
                  <a:sym typeface="Calibri"/>
                </a:rPr>
                <a:t>02</a:t>
              </a:r>
              <a:endParaRPr b="1" sz="4800">
                <a:solidFill>
                  <a:schemeClr val="lt1"/>
                </a:solidFill>
                <a:latin typeface="Calibri"/>
                <a:ea typeface="Calibri"/>
                <a:cs typeface="Calibri"/>
                <a:sym typeface="Calibri"/>
              </a:endParaRPr>
            </a:p>
          </p:txBody>
        </p:sp>
      </p:grpSp>
      <p:grpSp>
        <p:nvGrpSpPr>
          <p:cNvPr id="634" name="Google Shape;634;p31"/>
          <p:cNvGrpSpPr/>
          <p:nvPr/>
        </p:nvGrpSpPr>
        <p:grpSpPr>
          <a:xfrm>
            <a:off x="4710619" y="4371820"/>
            <a:ext cx="1852729" cy="1272918"/>
            <a:chOff x="4776659" y="3824051"/>
            <a:chExt cx="1852729" cy="1272918"/>
          </a:xfrm>
        </p:grpSpPr>
        <p:grpSp>
          <p:nvGrpSpPr>
            <p:cNvPr id="635" name="Google Shape;635;p31"/>
            <p:cNvGrpSpPr/>
            <p:nvPr/>
          </p:nvGrpSpPr>
          <p:grpSpPr>
            <a:xfrm>
              <a:off x="4776659" y="3824051"/>
              <a:ext cx="1852729" cy="1272918"/>
              <a:chOff x="4776659" y="3824051"/>
              <a:chExt cx="1852729" cy="1272918"/>
            </a:xfrm>
          </p:grpSpPr>
          <p:sp>
            <p:nvSpPr>
              <p:cNvPr id="636" name="Google Shape;636;p31"/>
              <p:cNvSpPr/>
              <p:nvPr/>
            </p:nvSpPr>
            <p:spPr>
              <a:xfrm>
                <a:off x="4776659" y="3824051"/>
                <a:ext cx="1852729" cy="1272918"/>
              </a:xfrm>
              <a:custGeom>
                <a:rect b="b" l="l" r="r" t="t"/>
                <a:pathLst>
                  <a:path extrusionOk="0" h="80" w="117">
                    <a:moveTo>
                      <a:pt x="53" y="7"/>
                    </a:moveTo>
                    <a:cubicBezTo>
                      <a:pt x="0" y="40"/>
                      <a:pt x="0" y="40"/>
                      <a:pt x="0" y="40"/>
                    </a:cubicBezTo>
                    <a:cubicBezTo>
                      <a:pt x="53" y="72"/>
                      <a:pt x="53" y="72"/>
                      <a:pt x="53" y="72"/>
                    </a:cubicBezTo>
                    <a:cubicBezTo>
                      <a:pt x="58" y="75"/>
                      <a:pt x="58" y="75"/>
                      <a:pt x="58" y="75"/>
                    </a:cubicBezTo>
                    <a:cubicBezTo>
                      <a:pt x="64" y="78"/>
                      <a:pt x="70" y="80"/>
                      <a:pt x="77" y="80"/>
                    </a:cubicBezTo>
                    <a:cubicBezTo>
                      <a:pt x="99" y="80"/>
                      <a:pt x="117" y="62"/>
                      <a:pt x="117" y="40"/>
                    </a:cubicBezTo>
                    <a:cubicBezTo>
                      <a:pt x="117" y="18"/>
                      <a:pt x="99" y="0"/>
                      <a:pt x="77" y="0"/>
                    </a:cubicBezTo>
                    <a:cubicBezTo>
                      <a:pt x="70" y="0"/>
                      <a:pt x="64" y="1"/>
                      <a:pt x="58" y="4"/>
                    </a:cubicBezTo>
                    <a:lnTo>
                      <a:pt x="53" y="7"/>
                    </a:lnTo>
                    <a:close/>
                  </a:path>
                </a:pathLst>
              </a:custGeom>
              <a:solidFill>
                <a:srgbClr val="FFFFFF">
                  <a:alpha val="1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31"/>
              <p:cNvSpPr/>
              <p:nvPr/>
            </p:nvSpPr>
            <p:spPr>
              <a:xfrm>
                <a:off x="4971404" y="3920686"/>
                <a:ext cx="1559491" cy="1079648"/>
              </a:xfrm>
              <a:custGeom>
                <a:rect b="b" l="l" r="r" t="t"/>
                <a:pathLst>
                  <a:path extrusionOk="0" h="68" w="98">
                    <a:moveTo>
                      <a:pt x="0" y="34"/>
                    </a:moveTo>
                    <a:cubicBezTo>
                      <a:pt x="49" y="64"/>
                      <a:pt x="49" y="64"/>
                      <a:pt x="49" y="64"/>
                    </a:cubicBezTo>
                    <a:cubicBezTo>
                      <a:pt x="53" y="66"/>
                      <a:pt x="59" y="68"/>
                      <a:pt x="64" y="68"/>
                    </a:cubicBezTo>
                    <a:cubicBezTo>
                      <a:pt x="83" y="68"/>
                      <a:pt x="98" y="53"/>
                      <a:pt x="98" y="34"/>
                    </a:cubicBezTo>
                    <a:cubicBezTo>
                      <a:pt x="98" y="15"/>
                      <a:pt x="83" y="0"/>
                      <a:pt x="64" y="0"/>
                    </a:cubicBezTo>
                    <a:cubicBezTo>
                      <a:pt x="59" y="0"/>
                      <a:pt x="53" y="1"/>
                      <a:pt x="49" y="4"/>
                    </a:cubicBezTo>
                    <a:lnTo>
                      <a:pt x="0" y="34"/>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8" name="Google Shape;638;p31"/>
            <p:cNvSpPr txBox="1"/>
            <p:nvPr/>
          </p:nvSpPr>
          <p:spPr>
            <a:xfrm>
              <a:off x="5551235" y="4045012"/>
              <a:ext cx="93486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4800">
                  <a:solidFill>
                    <a:schemeClr val="lt1"/>
                  </a:solidFill>
                  <a:latin typeface="Calibri"/>
                  <a:ea typeface="Calibri"/>
                  <a:cs typeface="Calibri"/>
                  <a:sym typeface="Calibri"/>
                </a:rPr>
                <a:t>03</a:t>
              </a:r>
              <a:endParaRPr b="1" sz="4800">
                <a:solidFill>
                  <a:schemeClr val="lt1"/>
                </a:solidFill>
                <a:latin typeface="Calibri"/>
                <a:ea typeface="Calibri"/>
                <a:cs typeface="Calibri"/>
                <a:sym typeface="Calibri"/>
              </a:endParaRPr>
            </a:p>
          </p:txBody>
        </p:sp>
      </p:grpSp>
      <p:grpSp>
        <p:nvGrpSpPr>
          <p:cNvPr id="639" name="Google Shape;639;p31"/>
          <p:cNvGrpSpPr/>
          <p:nvPr/>
        </p:nvGrpSpPr>
        <p:grpSpPr>
          <a:xfrm>
            <a:off x="4218150" y="2725690"/>
            <a:ext cx="1286247" cy="1839400"/>
            <a:chOff x="4376790" y="2177921"/>
            <a:chExt cx="1286247" cy="1839400"/>
          </a:xfrm>
        </p:grpSpPr>
        <p:grpSp>
          <p:nvGrpSpPr>
            <p:cNvPr id="640" name="Google Shape;640;p31"/>
            <p:cNvGrpSpPr/>
            <p:nvPr/>
          </p:nvGrpSpPr>
          <p:grpSpPr>
            <a:xfrm>
              <a:off x="4376790" y="2177921"/>
              <a:ext cx="1286247" cy="1839400"/>
              <a:chOff x="4376790" y="2177921"/>
              <a:chExt cx="1286247" cy="1839400"/>
            </a:xfrm>
          </p:grpSpPr>
          <p:sp>
            <p:nvSpPr>
              <p:cNvPr id="641" name="Google Shape;641;p31"/>
              <p:cNvSpPr/>
              <p:nvPr/>
            </p:nvSpPr>
            <p:spPr>
              <a:xfrm>
                <a:off x="4376790" y="2177921"/>
                <a:ext cx="1286247" cy="1839400"/>
              </a:xfrm>
              <a:custGeom>
                <a:rect b="b" l="l" r="r" t="t"/>
                <a:pathLst>
                  <a:path extrusionOk="0" h="116" w="81">
                    <a:moveTo>
                      <a:pt x="73" y="53"/>
                    </a:moveTo>
                    <a:cubicBezTo>
                      <a:pt x="40" y="0"/>
                      <a:pt x="40" y="0"/>
                      <a:pt x="40" y="0"/>
                    </a:cubicBezTo>
                    <a:cubicBezTo>
                      <a:pt x="8" y="53"/>
                      <a:pt x="8" y="53"/>
                      <a:pt x="8" y="53"/>
                    </a:cubicBezTo>
                    <a:cubicBezTo>
                      <a:pt x="5" y="58"/>
                      <a:pt x="5" y="58"/>
                      <a:pt x="5" y="58"/>
                    </a:cubicBezTo>
                    <a:cubicBezTo>
                      <a:pt x="2" y="63"/>
                      <a:pt x="0" y="70"/>
                      <a:pt x="0" y="76"/>
                    </a:cubicBezTo>
                    <a:cubicBezTo>
                      <a:pt x="0" y="98"/>
                      <a:pt x="18" y="116"/>
                      <a:pt x="40" y="116"/>
                    </a:cubicBezTo>
                    <a:cubicBezTo>
                      <a:pt x="63" y="116"/>
                      <a:pt x="81" y="98"/>
                      <a:pt x="81" y="76"/>
                    </a:cubicBezTo>
                    <a:cubicBezTo>
                      <a:pt x="81" y="70"/>
                      <a:pt x="79" y="63"/>
                      <a:pt x="76" y="58"/>
                    </a:cubicBezTo>
                    <a:lnTo>
                      <a:pt x="73" y="53"/>
                    </a:lnTo>
                    <a:close/>
                  </a:path>
                </a:pathLst>
              </a:custGeom>
              <a:solidFill>
                <a:srgbClr val="FFFFFF">
                  <a:alpha val="14901"/>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31"/>
              <p:cNvSpPr/>
              <p:nvPr/>
            </p:nvSpPr>
            <p:spPr>
              <a:xfrm>
                <a:off x="4480089" y="2369334"/>
                <a:ext cx="1079648" cy="1552827"/>
              </a:xfrm>
              <a:custGeom>
                <a:rect b="b" l="l" r="r" t="t"/>
                <a:pathLst>
                  <a:path extrusionOk="0" h="98" w="68">
                    <a:moveTo>
                      <a:pt x="34" y="0"/>
                    </a:moveTo>
                    <a:cubicBezTo>
                      <a:pt x="4" y="49"/>
                      <a:pt x="4" y="49"/>
                      <a:pt x="4" y="49"/>
                    </a:cubicBezTo>
                    <a:cubicBezTo>
                      <a:pt x="2" y="54"/>
                      <a:pt x="0" y="59"/>
                      <a:pt x="0" y="65"/>
                    </a:cubicBezTo>
                    <a:cubicBezTo>
                      <a:pt x="0" y="83"/>
                      <a:pt x="15" y="98"/>
                      <a:pt x="34" y="98"/>
                    </a:cubicBezTo>
                    <a:cubicBezTo>
                      <a:pt x="53" y="98"/>
                      <a:pt x="68" y="83"/>
                      <a:pt x="68" y="65"/>
                    </a:cubicBezTo>
                    <a:cubicBezTo>
                      <a:pt x="68" y="59"/>
                      <a:pt x="67" y="54"/>
                      <a:pt x="64" y="49"/>
                    </a:cubicBezTo>
                    <a:lnTo>
                      <a:pt x="34" y="0"/>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3" name="Google Shape;643;p31"/>
            <p:cNvSpPr txBox="1"/>
            <p:nvPr/>
          </p:nvSpPr>
          <p:spPr>
            <a:xfrm>
              <a:off x="4552480" y="2885056"/>
              <a:ext cx="934867"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4800">
                  <a:solidFill>
                    <a:schemeClr val="lt1"/>
                  </a:solidFill>
                  <a:latin typeface="Calibri"/>
                  <a:ea typeface="Calibri"/>
                  <a:cs typeface="Calibri"/>
                  <a:sym typeface="Calibri"/>
                </a:rPr>
                <a:t>04</a:t>
              </a:r>
              <a:endParaRPr b="1" sz="4800">
                <a:solidFill>
                  <a:schemeClr val="lt1"/>
                </a:solidFill>
                <a:latin typeface="Calibri"/>
                <a:ea typeface="Calibri"/>
                <a:cs typeface="Calibri"/>
                <a:sym typeface="Calibri"/>
              </a:endParaRPr>
            </a:p>
          </p:txBody>
        </p:sp>
      </p:grpSp>
      <p:sp>
        <p:nvSpPr>
          <p:cNvPr id="644" name="Google Shape;644;p31"/>
          <p:cNvSpPr/>
          <p:nvPr/>
        </p:nvSpPr>
        <p:spPr>
          <a:xfrm>
            <a:off x="4211698" y="2821943"/>
            <a:ext cx="223145" cy="404774"/>
          </a:xfrm>
          <a:custGeom>
            <a:rect b="b" l="l" r="r" t="t"/>
            <a:pathLst>
              <a:path extrusionOk="0" h="33" w="18">
                <a:moveTo>
                  <a:pt x="17" y="4"/>
                </a:moveTo>
                <a:cubicBezTo>
                  <a:pt x="2" y="4"/>
                  <a:pt x="2" y="4"/>
                  <a:pt x="2" y="4"/>
                </a:cubicBezTo>
                <a:cubicBezTo>
                  <a:pt x="2" y="28"/>
                  <a:pt x="2" y="28"/>
                  <a:pt x="2" y="28"/>
                </a:cubicBezTo>
                <a:cubicBezTo>
                  <a:pt x="17" y="28"/>
                  <a:pt x="17" y="28"/>
                  <a:pt x="17" y="28"/>
                </a:cubicBezTo>
                <a:cubicBezTo>
                  <a:pt x="17" y="4"/>
                  <a:pt x="17" y="4"/>
                  <a:pt x="17" y="4"/>
                </a:cubicBezTo>
                <a:close/>
                <a:moveTo>
                  <a:pt x="10" y="30"/>
                </a:moveTo>
                <a:cubicBezTo>
                  <a:pt x="10" y="30"/>
                  <a:pt x="10" y="29"/>
                  <a:pt x="9" y="29"/>
                </a:cubicBezTo>
                <a:cubicBezTo>
                  <a:pt x="9" y="29"/>
                  <a:pt x="8" y="30"/>
                  <a:pt x="8" y="30"/>
                </a:cubicBezTo>
                <a:cubicBezTo>
                  <a:pt x="8" y="31"/>
                  <a:pt x="9" y="32"/>
                  <a:pt x="9" y="32"/>
                </a:cubicBezTo>
                <a:cubicBezTo>
                  <a:pt x="10" y="32"/>
                  <a:pt x="10" y="31"/>
                  <a:pt x="10" y="30"/>
                </a:cubicBezTo>
                <a:close/>
                <a:moveTo>
                  <a:pt x="3" y="0"/>
                </a:moveTo>
                <a:cubicBezTo>
                  <a:pt x="15" y="0"/>
                  <a:pt x="15" y="0"/>
                  <a:pt x="15" y="0"/>
                </a:cubicBezTo>
                <a:cubicBezTo>
                  <a:pt x="17" y="0"/>
                  <a:pt x="18" y="1"/>
                  <a:pt x="18" y="3"/>
                </a:cubicBezTo>
                <a:cubicBezTo>
                  <a:pt x="18" y="29"/>
                  <a:pt x="18" y="29"/>
                  <a:pt x="18" y="29"/>
                </a:cubicBezTo>
                <a:cubicBezTo>
                  <a:pt x="18" y="31"/>
                  <a:pt x="17" y="33"/>
                  <a:pt x="15" y="33"/>
                </a:cubicBezTo>
                <a:cubicBezTo>
                  <a:pt x="3" y="33"/>
                  <a:pt x="3" y="33"/>
                  <a:pt x="3" y="33"/>
                </a:cubicBezTo>
                <a:cubicBezTo>
                  <a:pt x="2" y="33"/>
                  <a:pt x="0" y="31"/>
                  <a:pt x="0" y="29"/>
                </a:cubicBezTo>
                <a:cubicBezTo>
                  <a:pt x="0" y="3"/>
                  <a:pt x="0" y="3"/>
                  <a:pt x="0" y="3"/>
                </a:cubicBezTo>
                <a:cubicBezTo>
                  <a:pt x="0" y="1"/>
                  <a:pt x="2" y="0"/>
                  <a:pt x="3" y="0"/>
                </a:cubicBezTo>
                <a:close/>
              </a:path>
            </a:pathLst>
          </a:custGeom>
          <a:solidFill>
            <a:schemeClr val="lt1">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31"/>
          <p:cNvSpPr/>
          <p:nvPr/>
        </p:nvSpPr>
        <p:spPr>
          <a:xfrm>
            <a:off x="7308366" y="4723806"/>
            <a:ext cx="332925" cy="343664"/>
          </a:xfrm>
          <a:custGeom>
            <a:rect b="b" l="l" r="r" t="t"/>
            <a:pathLst>
              <a:path extrusionOk="0" h="27" w="26">
                <a:moveTo>
                  <a:pt x="10" y="1"/>
                </a:moveTo>
                <a:cubicBezTo>
                  <a:pt x="17" y="1"/>
                  <a:pt x="17" y="1"/>
                  <a:pt x="17" y="1"/>
                </a:cubicBezTo>
                <a:cubicBezTo>
                  <a:pt x="21" y="1"/>
                  <a:pt x="24" y="4"/>
                  <a:pt x="24" y="8"/>
                </a:cubicBezTo>
                <a:cubicBezTo>
                  <a:pt x="24" y="14"/>
                  <a:pt x="24" y="14"/>
                  <a:pt x="24" y="14"/>
                </a:cubicBezTo>
                <a:cubicBezTo>
                  <a:pt x="24" y="18"/>
                  <a:pt x="21" y="21"/>
                  <a:pt x="17" y="21"/>
                </a:cubicBezTo>
                <a:cubicBezTo>
                  <a:pt x="10" y="21"/>
                  <a:pt x="10" y="21"/>
                  <a:pt x="10" y="21"/>
                </a:cubicBezTo>
                <a:cubicBezTo>
                  <a:pt x="6" y="21"/>
                  <a:pt x="2" y="18"/>
                  <a:pt x="2" y="14"/>
                </a:cubicBezTo>
                <a:cubicBezTo>
                  <a:pt x="2" y="8"/>
                  <a:pt x="2" y="8"/>
                  <a:pt x="2" y="8"/>
                </a:cubicBezTo>
                <a:cubicBezTo>
                  <a:pt x="2" y="4"/>
                  <a:pt x="6" y="1"/>
                  <a:pt x="10" y="1"/>
                </a:cubicBezTo>
                <a:close/>
                <a:moveTo>
                  <a:pt x="14" y="22"/>
                </a:moveTo>
                <a:cubicBezTo>
                  <a:pt x="14" y="22"/>
                  <a:pt x="14" y="22"/>
                  <a:pt x="14" y="22"/>
                </a:cubicBezTo>
                <a:cubicBezTo>
                  <a:pt x="14" y="22"/>
                  <a:pt x="14" y="22"/>
                  <a:pt x="14" y="22"/>
                </a:cubicBezTo>
                <a:cubicBezTo>
                  <a:pt x="14" y="26"/>
                  <a:pt x="14" y="26"/>
                  <a:pt x="14" y="26"/>
                </a:cubicBezTo>
                <a:cubicBezTo>
                  <a:pt x="14" y="26"/>
                  <a:pt x="14" y="26"/>
                  <a:pt x="14" y="26"/>
                </a:cubicBezTo>
                <a:cubicBezTo>
                  <a:pt x="14" y="26"/>
                  <a:pt x="14" y="26"/>
                  <a:pt x="14" y="26"/>
                </a:cubicBezTo>
                <a:cubicBezTo>
                  <a:pt x="13" y="26"/>
                  <a:pt x="13" y="26"/>
                  <a:pt x="13" y="26"/>
                </a:cubicBezTo>
                <a:cubicBezTo>
                  <a:pt x="13" y="22"/>
                  <a:pt x="13" y="22"/>
                  <a:pt x="13" y="22"/>
                </a:cubicBezTo>
                <a:cubicBezTo>
                  <a:pt x="13" y="22"/>
                  <a:pt x="13" y="22"/>
                  <a:pt x="14" y="22"/>
                </a:cubicBezTo>
                <a:close/>
                <a:moveTo>
                  <a:pt x="12" y="22"/>
                </a:moveTo>
                <a:cubicBezTo>
                  <a:pt x="12" y="22"/>
                  <a:pt x="12" y="22"/>
                  <a:pt x="12" y="22"/>
                </a:cubicBezTo>
                <a:cubicBezTo>
                  <a:pt x="13" y="22"/>
                  <a:pt x="13" y="22"/>
                  <a:pt x="13" y="22"/>
                </a:cubicBezTo>
                <a:cubicBezTo>
                  <a:pt x="13" y="25"/>
                  <a:pt x="13" y="25"/>
                  <a:pt x="13" y="25"/>
                </a:cubicBezTo>
                <a:cubicBezTo>
                  <a:pt x="13" y="25"/>
                  <a:pt x="13" y="26"/>
                  <a:pt x="12" y="26"/>
                </a:cubicBezTo>
                <a:cubicBezTo>
                  <a:pt x="12" y="26"/>
                  <a:pt x="12" y="26"/>
                  <a:pt x="12" y="26"/>
                </a:cubicBezTo>
                <a:cubicBezTo>
                  <a:pt x="12" y="26"/>
                  <a:pt x="12" y="25"/>
                  <a:pt x="12" y="25"/>
                </a:cubicBezTo>
                <a:cubicBezTo>
                  <a:pt x="12" y="22"/>
                  <a:pt x="12" y="22"/>
                  <a:pt x="12" y="22"/>
                </a:cubicBezTo>
                <a:cubicBezTo>
                  <a:pt x="12" y="22"/>
                  <a:pt x="12" y="22"/>
                  <a:pt x="12" y="22"/>
                </a:cubicBezTo>
                <a:close/>
                <a:moveTo>
                  <a:pt x="11" y="23"/>
                </a:moveTo>
                <a:cubicBezTo>
                  <a:pt x="11" y="23"/>
                  <a:pt x="11" y="23"/>
                  <a:pt x="11" y="23"/>
                </a:cubicBezTo>
                <a:cubicBezTo>
                  <a:pt x="12" y="23"/>
                  <a:pt x="12" y="23"/>
                  <a:pt x="12" y="23"/>
                </a:cubicBezTo>
                <a:cubicBezTo>
                  <a:pt x="12" y="24"/>
                  <a:pt x="12" y="24"/>
                  <a:pt x="12" y="24"/>
                </a:cubicBezTo>
                <a:cubicBezTo>
                  <a:pt x="12" y="25"/>
                  <a:pt x="12" y="25"/>
                  <a:pt x="11" y="25"/>
                </a:cubicBezTo>
                <a:cubicBezTo>
                  <a:pt x="11" y="25"/>
                  <a:pt x="11" y="25"/>
                  <a:pt x="11" y="25"/>
                </a:cubicBezTo>
                <a:cubicBezTo>
                  <a:pt x="11" y="25"/>
                  <a:pt x="11" y="25"/>
                  <a:pt x="11" y="24"/>
                </a:cubicBezTo>
                <a:cubicBezTo>
                  <a:pt x="11" y="23"/>
                  <a:pt x="11" y="23"/>
                  <a:pt x="11" y="23"/>
                </a:cubicBezTo>
                <a:cubicBezTo>
                  <a:pt x="11" y="23"/>
                  <a:pt x="11" y="23"/>
                  <a:pt x="11" y="23"/>
                </a:cubicBezTo>
                <a:close/>
                <a:moveTo>
                  <a:pt x="11" y="23"/>
                </a:moveTo>
                <a:cubicBezTo>
                  <a:pt x="11" y="23"/>
                  <a:pt x="11" y="23"/>
                  <a:pt x="11" y="23"/>
                </a:cubicBezTo>
                <a:cubicBezTo>
                  <a:pt x="11" y="23"/>
                  <a:pt x="11" y="23"/>
                  <a:pt x="11" y="23"/>
                </a:cubicBezTo>
                <a:cubicBezTo>
                  <a:pt x="11" y="24"/>
                  <a:pt x="11" y="24"/>
                  <a:pt x="11" y="24"/>
                </a:cubicBezTo>
                <a:cubicBezTo>
                  <a:pt x="11" y="24"/>
                  <a:pt x="11" y="24"/>
                  <a:pt x="11" y="24"/>
                </a:cubicBezTo>
                <a:cubicBezTo>
                  <a:pt x="11" y="24"/>
                  <a:pt x="11" y="24"/>
                  <a:pt x="11" y="24"/>
                </a:cubicBezTo>
                <a:cubicBezTo>
                  <a:pt x="10" y="24"/>
                  <a:pt x="10" y="24"/>
                  <a:pt x="10" y="24"/>
                </a:cubicBezTo>
                <a:cubicBezTo>
                  <a:pt x="10" y="23"/>
                  <a:pt x="10" y="23"/>
                  <a:pt x="10" y="23"/>
                </a:cubicBezTo>
                <a:cubicBezTo>
                  <a:pt x="10" y="23"/>
                  <a:pt x="10" y="23"/>
                  <a:pt x="11" y="23"/>
                </a:cubicBezTo>
                <a:close/>
                <a:moveTo>
                  <a:pt x="15" y="22"/>
                </a:moveTo>
                <a:cubicBezTo>
                  <a:pt x="15" y="22"/>
                  <a:pt x="15" y="22"/>
                  <a:pt x="15" y="22"/>
                </a:cubicBezTo>
                <a:cubicBezTo>
                  <a:pt x="15" y="22"/>
                  <a:pt x="14" y="22"/>
                  <a:pt x="14" y="22"/>
                </a:cubicBezTo>
                <a:cubicBezTo>
                  <a:pt x="14" y="25"/>
                  <a:pt x="14" y="25"/>
                  <a:pt x="14" y="25"/>
                </a:cubicBezTo>
                <a:cubicBezTo>
                  <a:pt x="14" y="25"/>
                  <a:pt x="15" y="26"/>
                  <a:pt x="15" y="26"/>
                </a:cubicBezTo>
                <a:cubicBezTo>
                  <a:pt x="15" y="26"/>
                  <a:pt x="15" y="26"/>
                  <a:pt x="15" y="26"/>
                </a:cubicBezTo>
                <a:cubicBezTo>
                  <a:pt x="15" y="26"/>
                  <a:pt x="15" y="25"/>
                  <a:pt x="15" y="25"/>
                </a:cubicBezTo>
                <a:cubicBezTo>
                  <a:pt x="15" y="22"/>
                  <a:pt x="15" y="22"/>
                  <a:pt x="15" y="22"/>
                </a:cubicBezTo>
                <a:cubicBezTo>
                  <a:pt x="15" y="22"/>
                  <a:pt x="15" y="22"/>
                  <a:pt x="15" y="22"/>
                </a:cubicBezTo>
                <a:close/>
                <a:moveTo>
                  <a:pt x="16" y="23"/>
                </a:moveTo>
                <a:cubicBezTo>
                  <a:pt x="16" y="23"/>
                  <a:pt x="16" y="23"/>
                  <a:pt x="16" y="23"/>
                </a:cubicBezTo>
                <a:cubicBezTo>
                  <a:pt x="16" y="23"/>
                  <a:pt x="16" y="23"/>
                  <a:pt x="16" y="23"/>
                </a:cubicBezTo>
                <a:cubicBezTo>
                  <a:pt x="16" y="25"/>
                  <a:pt x="16" y="25"/>
                  <a:pt x="16" y="25"/>
                </a:cubicBezTo>
                <a:cubicBezTo>
                  <a:pt x="16" y="25"/>
                  <a:pt x="16" y="25"/>
                  <a:pt x="16" y="25"/>
                </a:cubicBezTo>
                <a:cubicBezTo>
                  <a:pt x="16" y="25"/>
                  <a:pt x="16" y="25"/>
                  <a:pt x="16" y="25"/>
                </a:cubicBezTo>
                <a:cubicBezTo>
                  <a:pt x="16" y="25"/>
                  <a:pt x="16" y="25"/>
                  <a:pt x="16" y="25"/>
                </a:cubicBezTo>
                <a:cubicBezTo>
                  <a:pt x="16" y="23"/>
                  <a:pt x="16" y="23"/>
                  <a:pt x="16" y="23"/>
                </a:cubicBezTo>
                <a:cubicBezTo>
                  <a:pt x="16" y="23"/>
                  <a:pt x="16" y="23"/>
                  <a:pt x="16" y="23"/>
                </a:cubicBezTo>
                <a:close/>
                <a:moveTo>
                  <a:pt x="17" y="23"/>
                </a:moveTo>
                <a:cubicBezTo>
                  <a:pt x="17" y="23"/>
                  <a:pt x="17" y="23"/>
                  <a:pt x="17" y="23"/>
                </a:cubicBezTo>
                <a:cubicBezTo>
                  <a:pt x="17" y="23"/>
                  <a:pt x="16" y="23"/>
                  <a:pt x="16" y="23"/>
                </a:cubicBezTo>
                <a:cubicBezTo>
                  <a:pt x="16" y="24"/>
                  <a:pt x="16" y="24"/>
                  <a:pt x="16" y="24"/>
                </a:cubicBezTo>
                <a:cubicBezTo>
                  <a:pt x="16" y="24"/>
                  <a:pt x="17" y="24"/>
                  <a:pt x="17" y="24"/>
                </a:cubicBezTo>
                <a:cubicBezTo>
                  <a:pt x="17" y="24"/>
                  <a:pt x="17" y="24"/>
                  <a:pt x="17" y="24"/>
                </a:cubicBezTo>
                <a:cubicBezTo>
                  <a:pt x="17" y="24"/>
                  <a:pt x="17" y="24"/>
                  <a:pt x="17" y="24"/>
                </a:cubicBezTo>
                <a:cubicBezTo>
                  <a:pt x="17" y="23"/>
                  <a:pt x="17" y="23"/>
                  <a:pt x="17" y="23"/>
                </a:cubicBezTo>
                <a:cubicBezTo>
                  <a:pt x="17" y="23"/>
                  <a:pt x="17" y="23"/>
                  <a:pt x="17" y="23"/>
                </a:cubicBezTo>
                <a:close/>
                <a:moveTo>
                  <a:pt x="5" y="0"/>
                </a:moveTo>
                <a:cubicBezTo>
                  <a:pt x="3" y="0"/>
                  <a:pt x="0" y="2"/>
                  <a:pt x="0" y="5"/>
                </a:cubicBezTo>
                <a:cubicBezTo>
                  <a:pt x="0" y="21"/>
                  <a:pt x="0" y="21"/>
                  <a:pt x="0" y="21"/>
                </a:cubicBezTo>
                <a:cubicBezTo>
                  <a:pt x="0" y="25"/>
                  <a:pt x="3" y="27"/>
                  <a:pt x="5" y="27"/>
                </a:cubicBezTo>
                <a:cubicBezTo>
                  <a:pt x="21" y="27"/>
                  <a:pt x="21" y="27"/>
                  <a:pt x="21" y="27"/>
                </a:cubicBezTo>
                <a:cubicBezTo>
                  <a:pt x="24" y="27"/>
                  <a:pt x="26" y="25"/>
                  <a:pt x="26" y="21"/>
                </a:cubicBezTo>
                <a:cubicBezTo>
                  <a:pt x="26" y="5"/>
                  <a:pt x="26" y="5"/>
                  <a:pt x="26" y="5"/>
                </a:cubicBezTo>
                <a:cubicBezTo>
                  <a:pt x="26" y="2"/>
                  <a:pt x="24" y="0"/>
                  <a:pt x="21" y="0"/>
                </a:cubicBezTo>
                <a:cubicBezTo>
                  <a:pt x="5" y="0"/>
                  <a:pt x="5" y="0"/>
                  <a:pt x="5" y="0"/>
                </a:cubicBezTo>
                <a:close/>
                <a:moveTo>
                  <a:pt x="5" y="22"/>
                </a:moveTo>
                <a:cubicBezTo>
                  <a:pt x="6" y="22"/>
                  <a:pt x="7" y="23"/>
                  <a:pt x="7" y="24"/>
                </a:cubicBezTo>
                <a:cubicBezTo>
                  <a:pt x="7" y="25"/>
                  <a:pt x="6" y="26"/>
                  <a:pt x="5" y="26"/>
                </a:cubicBezTo>
                <a:cubicBezTo>
                  <a:pt x="4" y="26"/>
                  <a:pt x="3" y="25"/>
                  <a:pt x="3" y="24"/>
                </a:cubicBezTo>
                <a:cubicBezTo>
                  <a:pt x="3" y="23"/>
                  <a:pt x="4" y="22"/>
                  <a:pt x="5" y="22"/>
                </a:cubicBezTo>
                <a:close/>
                <a:moveTo>
                  <a:pt x="5" y="22"/>
                </a:moveTo>
                <a:cubicBezTo>
                  <a:pt x="6" y="22"/>
                  <a:pt x="7" y="23"/>
                  <a:pt x="7" y="24"/>
                </a:cubicBezTo>
                <a:cubicBezTo>
                  <a:pt x="7" y="25"/>
                  <a:pt x="6" y="25"/>
                  <a:pt x="5" y="25"/>
                </a:cubicBezTo>
                <a:cubicBezTo>
                  <a:pt x="4" y="25"/>
                  <a:pt x="4" y="25"/>
                  <a:pt x="4" y="24"/>
                </a:cubicBezTo>
                <a:cubicBezTo>
                  <a:pt x="4" y="23"/>
                  <a:pt x="4" y="22"/>
                  <a:pt x="5" y="22"/>
                </a:cubicBezTo>
                <a:close/>
                <a:moveTo>
                  <a:pt x="5" y="23"/>
                </a:moveTo>
                <a:cubicBezTo>
                  <a:pt x="6" y="23"/>
                  <a:pt x="6" y="23"/>
                  <a:pt x="6" y="24"/>
                </a:cubicBezTo>
                <a:cubicBezTo>
                  <a:pt x="6" y="24"/>
                  <a:pt x="6" y="25"/>
                  <a:pt x="5" y="25"/>
                </a:cubicBezTo>
                <a:cubicBezTo>
                  <a:pt x="5" y="25"/>
                  <a:pt x="4" y="24"/>
                  <a:pt x="4" y="24"/>
                </a:cubicBezTo>
                <a:cubicBezTo>
                  <a:pt x="4" y="23"/>
                  <a:pt x="5" y="23"/>
                  <a:pt x="5" y="23"/>
                </a:cubicBezTo>
                <a:close/>
                <a:moveTo>
                  <a:pt x="22" y="21"/>
                </a:moveTo>
                <a:cubicBezTo>
                  <a:pt x="23" y="21"/>
                  <a:pt x="24" y="22"/>
                  <a:pt x="24" y="24"/>
                </a:cubicBezTo>
                <a:cubicBezTo>
                  <a:pt x="24" y="25"/>
                  <a:pt x="23" y="26"/>
                  <a:pt x="22" y="26"/>
                </a:cubicBezTo>
                <a:cubicBezTo>
                  <a:pt x="21" y="26"/>
                  <a:pt x="20" y="25"/>
                  <a:pt x="20" y="24"/>
                </a:cubicBezTo>
                <a:cubicBezTo>
                  <a:pt x="20" y="22"/>
                  <a:pt x="21" y="21"/>
                  <a:pt x="22" y="21"/>
                </a:cubicBezTo>
                <a:close/>
                <a:moveTo>
                  <a:pt x="22" y="22"/>
                </a:moveTo>
                <a:cubicBezTo>
                  <a:pt x="23" y="22"/>
                  <a:pt x="24" y="23"/>
                  <a:pt x="24" y="24"/>
                </a:cubicBezTo>
                <a:cubicBezTo>
                  <a:pt x="24" y="24"/>
                  <a:pt x="23" y="25"/>
                  <a:pt x="22" y="25"/>
                </a:cubicBezTo>
                <a:cubicBezTo>
                  <a:pt x="21" y="25"/>
                  <a:pt x="21" y="24"/>
                  <a:pt x="21" y="24"/>
                </a:cubicBezTo>
                <a:cubicBezTo>
                  <a:pt x="21" y="23"/>
                  <a:pt x="21" y="22"/>
                  <a:pt x="22" y="22"/>
                </a:cubicBezTo>
                <a:close/>
                <a:moveTo>
                  <a:pt x="22" y="23"/>
                </a:moveTo>
                <a:cubicBezTo>
                  <a:pt x="23" y="23"/>
                  <a:pt x="23" y="23"/>
                  <a:pt x="23" y="24"/>
                </a:cubicBezTo>
                <a:cubicBezTo>
                  <a:pt x="23" y="24"/>
                  <a:pt x="23" y="24"/>
                  <a:pt x="22" y="24"/>
                </a:cubicBezTo>
                <a:cubicBezTo>
                  <a:pt x="22" y="24"/>
                  <a:pt x="21" y="24"/>
                  <a:pt x="21" y="24"/>
                </a:cubicBezTo>
                <a:cubicBezTo>
                  <a:pt x="21" y="23"/>
                  <a:pt x="22" y="23"/>
                  <a:pt x="22" y="23"/>
                </a:cubicBezTo>
                <a:close/>
              </a:path>
            </a:pathLst>
          </a:custGeom>
          <a:solidFill>
            <a:schemeClr val="lt1">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31"/>
          <p:cNvSpPr/>
          <p:nvPr/>
        </p:nvSpPr>
        <p:spPr>
          <a:xfrm>
            <a:off x="4690081" y="5326563"/>
            <a:ext cx="381251" cy="306075"/>
          </a:xfrm>
          <a:custGeom>
            <a:rect b="b" l="l" r="r" t="t"/>
            <a:pathLst>
              <a:path extrusionOk="0" h="24" w="30">
                <a:moveTo>
                  <a:pt x="3" y="3"/>
                </a:moveTo>
                <a:cubicBezTo>
                  <a:pt x="27" y="3"/>
                  <a:pt x="27" y="3"/>
                  <a:pt x="27" y="3"/>
                </a:cubicBezTo>
                <a:cubicBezTo>
                  <a:pt x="27" y="21"/>
                  <a:pt x="27" y="21"/>
                  <a:pt x="27" y="21"/>
                </a:cubicBezTo>
                <a:cubicBezTo>
                  <a:pt x="3" y="21"/>
                  <a:pt x="3" y="21"/>
                  <a:pt x="3" y="21"/>
                </a:cubicBezTo>
                <a:cubicBezTo>
                  <a:pt x="3" y="3"/>
                  <a:pt x="3" y="3"/>
                  <a:pt x="3" y="3"/>
                </a:cubicBezTo>
                <a:close/>
                <a:moveTo>
                  <a:pt x="29" y="11"/>
                </a:moveTo>
                <a:cubicBezTo>
                  <a:pt x="29" y="11"/>
                  <a:pt x="30" y="12"/>
                  <a:pt x="30" y="12"/>
                </a:cubicBezTo>
                <a:cubicBezTo>
                  <a:pt x="30" y="13"/>
                  <a:pt x="29" y="13"/>
                  <a:pt x="29" y="13"/>
                </a:cubicBezTo>
                <a:cubicBezTo>
                  <a:pt x="28" y="13"/>
                  <a:pt x="28" y="13"/>
                  <a:pt x="28" y="12"/>
                </a:cubicBezTo>
                <a:cubicBezTo>
                  <a:pt x="28" y="12"/>
                  <a:pt x="28" y="11"/>
                  <a:pt x="29" y="11"/>
                </a:cubicBezTo>
                <a:close/>
                <a:moveTo>
                  <a:pt x="28" y="0"/>
                </a:moveTo>
                <a:cubicBezTo>
                  <a:pt x="3" y="0"/>
                  <a:pt x="3" y="0"/>
                  <a:pt x="3" y="0"/>
                </a:cubicBezTo>
                <a:cubicBezTo>
                  <a:pt x="1" y="0"/>
                  <a:pt x="0" y="2"/>
                  <a:pt x="0" y="3"/>
                </a:cubicBezTo>
                <a:cubicBezTo>
                  <a:pt x="0" y="21"/>
                  <a:pt x="0" y="21"/>
                  <a:pt x="0" y="21"/>
                </a:cubicBezTo>
                <a:cubicBezTo>
                  <a:pt x="0" y="22"/>
                  <a:pt x="1" y="24"/>
                  <a:pt x="3" y="24"/>
                </a:cubicBezTo>
                <a:cubicBezTo>
                  <a:pt x="28" y="24"/>
                  <a:pt x="28" y="24"/>
                  <a:pt x="28" y="24"/>
                </a:cubicBezTo>
                <a:cubicBezTo>
                  <a:pt x="29" y="24"/>
                  <a:pt x="30" y="22"/>
                  <a:pt x="30" y="21"/>
                </a:cubicBezTo>
                <a:cubicBezTo>
                  <a:pt x="30" y="3"/>
                  <a:pt x="30" y="3"/>
                  <a:pt x="30" y="3"/>
                </a:cubicBezTo>
                <a:cubicBezTo>
                  <a:pt x="30" y="2"/>
                  <a:pt x="29" y="0"/>
                  <a:pt x="28" y="0"/>
                </a:cubicBezTo>
                <a:close/>
              </a:path>
            </a:pathLst>
          </a:custGeom>
          <a:solidFill>
            <a:schemeClr val="lt1">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31"/>
          <p:cNvSpPr/>
          <p:nvPr/>
        </p:nvSpPr>
        <p:spPr>
          <a:xfrm>
            <a:off x="6735046" y="2033453"/>
            <a:ext cx="413199" cy="306567"/>
          </a:xfrm>
          <a:custGeom>
            <a:rect b="b" l="l" r="r" t="t"/>
            <a:pathLst>
              <a:path extrusionOk="0" h="19" w="26">
                <a:moveTo>
                  <a:pt x="3" y="2"/>
                </a:moveTo>
                <a:cubicBezTo>
                  <a:pt x="16" y="2"/>
                  <a:pt x="16" y="2"/>
                  <a:pt x="16" y="2"/>
                </a:cubicBezTo>
                <a:cubicBezTo>
                  <a:pt x="16" y="2"/>
                  <a:pt x="16" y="2"/>
                  <a:pt x="16" y="2"/>
                </a:cubicBezTo>
                <a:cubicBezTo>
                  <a:pt x="16" y="1"/>
                  <a:pt x="16" y="1"/>
                  <a:pt x="16" y="1"/>
                </a:cubicBezTo>
                <a:cubicBezTo>
                  <a:pt x="16" y="0"/>
                  <a:pt x="16" y="0"/>
                  <a:pt x="17" y="0"/>
                </a:cubicBezTo>
                <a:cubicBezTo>
                  <a:pt x="21" y="0"/>
                  <a:pt x="21" y="0"/>
                  <a:pt x="21" y="0"/>
                </a:cubicBezTo>
                <a:cubicBezTo>
                  <a:pt x="22" y="0"/>
                  <a:pt x="23" y="0"/>
                  <a:pt x="23" y="1"/>
                </a:cubicBezTo>
                <a:cubicBezTo>
                  <a:pt x="23" y="2"/>
                  <a:pt x="23" y="2"/>
                  <a:pt x="23" y="2"/>
                </a:cubicBezTo>
                <a:cubicBezTo>
                  <a:pt x="23" y="2"/>
                  <a:pt x="23" y="2"/>
                  <a:pt x="23" y="2"/>
                </a:cubicBezTo>
                <a:cubicBezTo>
                  <a:pt x="23" y="2"/>
                  <a:pt x="23" y="2"/>
                  <a:pt x="23" y="2"/>
                </a:cubicBezTo>
                <a:cubicBezTo>
                  <a:pt x="25" y="2"/>
                  <a:pt x="26" y="3"/>
                  <a:pt x="26" y="5"/>
                </a:cubicBezTo>
                <a:cubicBezTo>
                  <a:pt x="26" y="16"/>
                  <a:pt x="26" y="16"/>
                  <a:pt x="26" y="16"/>
                </a:cubicBezTo>
                <a:cubicBezTo>
                  <a:pt x="26" y="17"/>
                  <a:pt x="25" y="19"/>
                  <a:pt x="23" y="19"/>
                </a:cubicBezTo>
                <a:cubicBezTo>
                  <a:pt x="3" y="19"/>
                  <a:pt x="3" y="19"/>
                  <a:pt x="3" y="19"/>
                </a:cubicBezTo>
                <a:cubicBezTo>
                  <a:pt x="2" y="19"/>
                  <a:pt x="0" y="17"/>
                  <a:pt x="0" y="16"/>
                </a:cubicBezTo>
                <a:cubicBezTo>
                  <a:pt x="0" y="5"/>
                  <a:pt x="0" y="5"/>
                  <a:pt x="0" y="5"/>
                </a:cubicBezTo>
                <a:cubicBezTo>
                  <a:pt x="0" y="3"/>
                  <a:pt x="2" y="2"/>
                  <a:pt x="3" y="2"/>
                </a:cubicBezTo>
                <a:close/>
                <a:moveTo>
                  <a:pt x="17" y="2"/>
                </a:moveTo>
                <a:cubicBezTo>
                  <a:pt x="21" y="2"/>
                  <a:pt x="21" y="2"/>
                  <a:pt x="21" y="2"/>
                </a:cubicBezTo>
                <a:cubicBezTo>
                  <a:pt x="21" y="0"/>
                  <a:pt x="21" y="0"/>
                  <a:pt x="21" y="0"/>
                </a:cubicBezTo>
                <a:cubicBezTo>
                  <a:pt x="17" y="0"/>
                  <a:pt x="17" y="0"/>
                  <a:pt x="17" y="0"/>
                </a:cubicBezTo>
                <a:cubicBezTo>
                  <a:pt x="17" y="2"/>
                  <a:pt x="17" y="2"/>
                  <a:pt x="17" y="2"/>
                </a:cubicBezTo>
                <a:close/>
                <a:moveTo>
                  <a:pt x="13" y="4"/>
                </a:moveTo>
                <a:cubicBezTo>
                  <a:pt x="10" y="4"/>
                  <a:pt x="7" y="7"/>
                  <a:pt x="7" y="10"/>
                </a:cubicBezTo>
                <a:cubicBezTo>
                  <a:pt x="7" y="14"/>
                  <a:pt x="10" y="17"/>
                  <a:pt x="13" y="17"/>
                </a:cubicBezTo>
                <a:cubicBezTo>
                  <a:pt x="17" y="17"/>
                  <a:pt x="20" y="14"/>
                  <a:pt x="20" y="10"/>
                </a:cubicBezTo>
                <a:cubicBezTo>
                  <a:pt x="20" y="7"/>
                  <a:pt x="17" y="4"/>
                  <a:pt x="13" y="4"/>
                </a:cubicBezTo>
                <a:close/>
                <a:moveTo>
                  <a:pt x="18" y="10"/>
                </a:moveTo>
                <a:cubicBezTo>
                  <a:pt x="18" y="8"/>
                  <a:pt x="16" y="6"/>
                  <a:pt x="13" y="6"/>
                </a:cubicBezTo>
                <a:cubicBezTo>
                  <a:pt x="11" y="6"/>
                  <a:pt x="9" y="8"/>
                  <a:pt x="9" y="10"/>
                </a:cubicBezTo>
                <a:cubicBezTo>
                  <a:pt x="9" y="13"/>
                  <a:pt x="11" y="15"/>
                  <a:pt x="13" y="15"/>
                </a:cubicBezTo>
                <a:cubicBezTo>
                  <a:pt x="16" y="15"/>
                  <a:pt x="18" y="13"/>
                  <a:pt x="18" y="10"/>
                </a:cubicBezTo>
                <a:close/>
                <a:moveTo>
                  <a:pt x="13" y="5"/>
                </a:moveTo>
                <a:cubicBezTo>
                  <a:pt x="11" y="5"/>
                  <a:pt x="8" y="7"/>
                  <a:pt x="8" y="10"/>
                </a:cubicBezTo>
                <a:cubicBezTo>
                  <a:pt x="8" y="13"/>
                  <a:pt x="11" y="16"/>
                  <a:pt x="13" y="16"/>
                </a:cubicBezTo>
                <a:cubicBezTo>
                  <a:pt x="16" y="16"/>
                  <a:pt x="18" y="13"/>
                  <a:pt x="18" y="10"/>
                </a:cubicBezTo>
                <a:cubicBezTo>
                  <a:pt x="18" y="7"/>
                  <a:pt x="16" y="5"/>
                  <a:pt x="13" y="5"/>
                </a:cubicBezTo>
                <a:close/>
              </a:path>
            </a:pathLst>
          </a:custGeom>
          <a:solidFill>
            <a:schemeClr val="lt1">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8" name="Google Shape;648;p31"/>
          <p:cNvGrpSpPr/>
          <p:nvPr/>
        </p:nvGrpSpPr>
        <p:grpSpPr>
          <a:xfrm>
            <a:off x="7313356" y="1631243"/>
            <a:ext cx="3122565" cy="1404423"/>
            <a:chOff x="7379396" y="1782296"/>
            <a:chExt cx="3122565" cy="1404423"/>
          </a:xfrm>
        </p:grpSpPr>
        <p:sp>
          <p:nvSpPr>
            <p:cNvPr id="649" name="Google Shape;649;p31"/>
            <p:cNvSpPr/>
            <p:nvPr/>
          </p:nvSpPr>
          <p:spPr>
            <a:xfrm>
              <a:off x="7385983" y="1782296"/>
              <a:ext cx="2603929" cy="41690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800">
                  <a:solidFill>
                    <a:srgbClr val="01E2BC"/>
                  </a:solidFill>
                  <a:latin typeface="Arial"/>
                  <a:ea typeface="Arial"/>
                  <a:cs typeface="Arial"/>
                  <a:sym typeface="Arial"/>
                </a:rPr>
                <a:t>此处添加标题</a:t>
              </a:r>
              <a:endParaRPr b="1" sz="2000">
                <a:solidFill>
                  <a:srgbClr val="01E2BC"/>
                </a:solidFill>
                <a:latin typeface="Arial"/>
                <a:ea typeface="Arial"/>
                <a:cs typeface="Arial"/>
                <a:sym typeface="Arial"/>
              </a:endParaRPr>
            </a:p>
          </p:txBody>
        </p:sp>
        <p:sp>
          <p:nvSpPr>
            <p:cNvPr id="650" name="Google Shape;650;p31"/>
            <p:cNvSpPr/>
            <p:nvPr/>
          </p:nvSpPr>
          <p:spPr>
            <a:xfrm>
              <a:off x="7379396" y="2157142"/>
              <a:ext cx="3122565" cy="1029577"/>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您的内容打在这里，或者通过复制您的文本后，在此框中选择粘贴。您的内容打在这里，或者通过复制您的文本后，在此框中选择粘贴。</a:t>
              </a:r>
              <a:endParaRPr/>
            </a:p>
          </p:txBody>
        </p:sp>
      </p:grpSp>
      <p:grpSp>
        <p:nvGrpSpPr>
          <p:cNvPr id="651" name="Google Shape;651;p31"/>
          <p:cNvGrpSpPr/>
          <p:nvPr/>
        </p:nvGrpSpPr>
        <p:grpSpPr>
          <a:xfrm>
            <a:off x="1377464" y="4886462"/>
            <a:ext cx="3122565" cy="1404423"/>
            <a:chOff x="1443504" y="5037515"/>
            <a:chExt cx="3122565" cy="1404423"/>
          </a:xfrm>
        </p:grpSpPr>
        <p:sp>
          <p:nvSpPr>
            <p:cNvPr id="652" name="Google Shape;652;p31"/>
            <p:cNvSpPr/>
            <p:nvPr/>
          </p:nvSpPr>
          <p:spPr>
            <a:xfrm>
              <a:off x="1962140" y="5037515"/>
              <a:ext cx="2603929" cy="416909"/>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b="1" lang="zh-CN" sz="1800">
                  <a:solidFill>
                    <a:srgbClr val="01E2BC"/>
                  </a:solidFill>
                  <a:latin typeface="Arial"/>
                  <a:ea typeface="Arial"/>
                  <a:cs typeface="Arial"/>
                  <a:sym typeface="Arial"/>
                </a:rPr>
                <a:t>清晰、美观、创意</a:t>
              </a:r>
              <a:endParaRPr/>
            </a:p>
          </p:txBody>
        </p:sp>
        <p:sp>
          <p:nvSpPr>
            <p:cNvPr id="653" name="Google Shape;653;p31"/>
            <p:cNvSpPr/>
            <p:nvPr/>
          </p:nvSpPr>
          <p:spPr>
            <a:xfrm>
              <a:off x="1443504" y="5412361"/>
              <a:ext cx="3122565" cy="1029577"/>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您的内容打在这里，或者通过复制您的文本后，在此框中选择粘贴。您的内容打在这里，或者通过复制您的文本后，在此框中选择粘贴。</a:t>
              </a:r>
              <a:endParaRPr/>
            </a:p>
          </p:txBody>
        </p:sp>
      </p:grpSp>
      <p:grpSp>
        <p:nvGrpSpPr>
          <p:cNvPr id="654" name="Google Shape;654;p31"/>
          <p:cNvGrpSpPr/>
          <p:nvPr/>
        </p:nvGrpSpPr>
        <p:grpSpPr>
          <a:xfrm>
            <a:off x="7731521" y="4377537"/>
            <a:ext cx="3122565" cy="1404423"/>
            <a:chOff x="7797561" y="4528590"/>
            <a:chExt cx="3122565" cy="1404423"/>
          </a:xfrm>
        </p:grpSpPr>
        <p:sp>
          <p:nvSpPr>
            <p:cNvPr id="655" name="Google Shape;655;p31"/>
            <p:cNvSpPr/>
            <p:nvPr/>
          </p:nvSpPr>
          <p:spPr>
            <a:xfrm>
              <a:off x="7804148" y="4528590"/>
              <a:ext cx="2603929" cy="41690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800">
                  <a:solidFill>
                    <a:srgbClr val="01E2BC"/>
                  </a:solidFill>
                  <a:latin typeface="Arial"/>
                  <a:ea typeface="Arial"/>
                  <a:cs typeface="Arial"/>
                  <a:sym typeface="Arial"/>
                </a:rPr>
                <a:t>清晰、美观、创意</a:t>
              </a:r>
              <a:endParaRPr/>
            </a:p>
          </p:txBody>
        </p:sp>
        <p:sp>
          <p:nvSpPr>
            <p:cNvPr id="656" name="Google Shape;656;p31"/>
            <p:cNvSpPr/>
            <p:nvPr/>
          </p:nvSpPr>
          <p:spPr>
            <a:xfrm>
              <a:off x="7797561" y="4903436"/>
              <a:ext cx="3122565" cy="1029577"/>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您的内容打在这里，或者通过复制您的文本后，在此框中选择粘贴。您的内容打在这里，或者通过复制您的文本后，在此框中选择粘贴。</a:t>
              </a:r>
              <a:endParaRPr/>
            </a:p>
          </p:txBody>
        </p:sp>
      </p:grpSp>
      <p:grpSp>
        <p:nvGrpSpPr>
          <p:cNvPr id="657" name="Google Shape;657;p31"/>
          <p:cNvGrpSpPr/>
          <p:nvPr/>
        </p:nvGrpSpPr>
        <p:grpSpPr>
          <a:xfrm>
            <a:off x="968922" y="2436968"/>
            <a:ext cx="3122565" cy="1427442"/>
            <a:chOff x="1034962" y="2588021"/>
            <a:chExt cx="3122565" cy="1427442"/>
          </a:xfrm>
        </p:grpSpPr>
        <p:sp>
          <p:nvSpPr>
            <p:cNvPr id="658" name="Google Shape;658;p31"/>
            <p:cNvSpPr/>
            <p:nvPr/>
          </p:nvSpPr>
          <p:spPr>
            <a:xfrm>
              <a:off x="1553598" y="2588021"/>
              <a:ext cx="2603929" cy="452432"/>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b="1" lang="zh-CN" sz="1800">
                  <a:solidFill>
                    <a:srgbClr val="01E2BC"/>
                  </a:solidFill>
                  <a:latin typeface="Arial"/>
                  <a:ea typeface="Arial"/>
                  <a:cs typeface="Arial"/>
                  <a:sym typeface="Arial"/>
                </a:rPr>
                <a:t>清晰、美观、创意</a:t>
              </a:r>
              <a:endParaRPr/>
            </a:p>
          </p:txBody>
        </p:sp>
        <p:sp>
          <p:nvSpPr>
            <p:cNvPr id="659" name="Google Shape;659;p31"/>
            <p:cNvSpPr/>
            <p:nvPr/>
          </p:nvSpPr>
          <p:spPr>
            <a:xfrm>
              <a:off x="1034962" y="2962867"/>
              <a:ext cx="3122565" cy="1052596"/>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您的内容打在这里，或者通过复制您的文本后，在此框中选择粘贴。您的内容打在这里，或者通过复制您的文本后，在此框中选择粘贴。</a:t>
              </a:r>
              <a:endParaRPr/>
            </a:p>
          </p:txBody>
        </p:sp>
      </p:grpSp>
      <p:sp>
        <p:nvSpPr>
          <p:cNvPr id="660" name="Google Shape;660;p31"/>
          <p:cNvSpPr/>
          <p:nvPr/>
        </p:nvSpPr>
        <p:spPr>
          <a:xfrm>
            <a:off x="4663689" y="2540829"/>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31"/>
          <p:cNvSpPr/>
          <p:nvPr/>
        </p:nvSpPr>
        <p:spPr>
          <a:xfrm>
            <a:off x="6844262" y="4883275"/>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31"/>
          <p:cNvSpPr/>
          <p:nvPr/>
        </p:nvSpPr>
        <p:spPr>
          <a:xfrm flipH="1">
            <a:off x="7028686" y="2539200"/>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 name="Google Shape;663;p31"/>
          <p:cNvSpPr/>
          <p:nvPr/>
        </p:nvSpPr>
        <p:spPr>
          <a:xfrm flipH="1">
            <a:off x="4596598" y="4825554"/>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25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25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par>
                                <p:cTn fill="hold" nodeType="withEffect" presetClass="entr" presetID="10" presetSubtype="0">
                                  <p:stCondLst>
                                    <p:cond delay="25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25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2" presetSubtype="2">
                                  <p:stCondLst>
                                    <p:cond delay="50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2" presetSubtype="2">
                                  <p:stCondLst>
                                    <p:cond delay="50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500"/>
                                        <p:tgtEl>
                                          <p:spTgt spid="65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2" presetSubtype="8">
                                  <p:stCondLst>
                                    <p:cond delay="50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500"/>
                                        <p:tgtEl>
                                          <p:spTgt spid="65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par>
                                <p:cTn fill="hold" nodeType="withEffect" presetClass="entr" presetID="2" presetSubtype="8">
                                  <p:stCondLst>
                                    <p:cond delay="50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b="0" l="0" r="0" t="0"/>
          <a:stretch/>
        </p:blipFill>
        <p:spPr>
          <a:xfrm>
            <a:off x="-1" y="0"/>
            <a:ext cx="12192000" cy="6858000"/>
          </a:xfrm>
          <a:prstGeom prst="rect">
            <a:avLst/>
          </a:prstGeom>
          <a:noFill/>
          <a:ln>
            <a:noFill/>
          </a:ln>
        </p:spPr>
      </p:pic>
      <p:sp>
        <p:nvSpPr>
          <p:cNvPr id="98" name="Google Shape;98;p14"/>
          <p:cNvSpPr txBox="1"/>
          <p:nvPr/>
        </p:nvSpPr>
        <p:spPr>
          <a:xfrm flipH="1">
            <a:off x="175" y="4642800"/>
            <a:ext cx="2921700" cy="8802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3200">
                <a:solidFill>
                  <a:srgbClr val="01E2BC"/>
                </a:solidFill>
              </a:rPr>
              <a:t>Модель монетизации</a:t>
            </a:r>
            <a:endParaRPr/>
          </a:p>
        </p:txBody>
      </p:sp>
      <p:sp>
        <p:nvSpPr>
          <p:cNvPr id="99" name="Google Shape;99;p14"/>
          <p:cNvSpPr txBox="1"/>
          <p:nvPr/>
        </p:nvSpPr>
        <p:spPr>
          <a:xfrm flipH="1">
            <a:off x="2921877" y="4642812"/>
            <a:ext cx="1871330" cy="88024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3200">
                <a:solidFill>
                  <a:srgbClr val="01E2BC"/>
                </a:solidFill>
              </a:rPr>
              <a:t>Мадин</a:t>
            </a:r>
            <a:endParaRPr/>
          </a:p>
        </p:txBody>
      </p:sp>
      <p:sp>
        <p:nvSpPr>
          <p:cNvPr id="100" name="Google Shape;100;p14"/>
          <p:cNvSpPr txBox="1"/>
          <p:nvPr/>
        </p:nvSpPr>
        <p:spPr>
          <a:xfrm flipH="1">
            <a:off x="5160335" y="4642812"/>
            <a:ext cx="1871330" cy="88024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3200">
                <a:solidFill>
                  <a:srgbClr val="01E2BC"/>
                </a:solidFill>
              </a:rPr>
              <a:t>Алибек</a:t>
            </a:r>
            <a:endParaRPr/>
          </a:p>
        </p:txBody>
      </p:sp>
      <p:sp>
        <p:nvSpPr>
          <p:cNvPr id="101" name="Google Shape;101;p14"/>
          <p:cNvSpPr txBox="1"/>
          <p:nvPr/>
        </p:nvSpPr>
        <p:spPr>
          <a:xfrm flipH="1">
            <a:off x="7221599" y="4642800"/>
            <a:ext cx="2024700" cy="8802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3200">
                <a:solidFill>
                  <a:srgbClr val="01E2BC"/>
                </a:solidFill>
              </a:rPr>
              <a:t>Анализ рынка </a:t>
            </a:r>
            <a:endParaRPr/>
          </a:p>
        </p:txBody>
      </p:sp>
      <p:sp>
        <p:nvSpPr>
          <p:cNvPr id="102" name="Google Shape;102;p14"/>
          <p:cNvSpPr txBox="1"/>
          <p:nvPr/>
        </p:nvSpPr>
        <p:spPr>
          <a:xfrm flipH="1">
            <a:off x="9601532" y="4642812"/>
            <a:ext cx="1871330" cy="880241"/>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3200">
                <a:solidFill>
                  <a:srgbClr val="01E2BC"/>
                </a:solidFill>
              </a:rPr>
              <a:t>Аруууу</a:t>
            </a:r>
            <a:endParaRPr/>
          </a:p>
        </p:txBody>
      </p:sp>
      <p:grpSp>
        <p:nvGrpSpPr>
          <p:cNvPr id="103" name="Google Shape;103;p14"/>
          <p:cNvGrpSpPr/>
          <p:nvPr/>
        </p:nvGrpSpPr>
        <p:grpSpPr>
          <a:xfrm>
            <a:off x="695325" y="2630426"/>
            <a:ext cx="1871330" cy="1687178"/>
            <a:chOff x="695325" y="2456805"/>
            <a:chExt cx="1871330" cy="1687178"/>
          </a:xfrm>
        </p:grpSpPr>
        <p:sp>
          <p:nvSpPr>
            <p:cNvPr id="104" name="Google Shape;104;p14"/>
            <p:cNvSpPr/>
            <p:nvPr/>
          </p:nvSpPr>
          <p:spPr>
            <a:xfrm>
              <a:off x="695325" y="2456805"/>
              <a:ext cx="1871330" cy="1687178"/>
            </a:xfrm>
            <a:prstGeom prst="hexagon">
              <a:avLst>
                <a:gd fmla="val 25000" name="adj"/>
                <a:gd fmla="val 115470" name="vf"/>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sp>
          <p:nvSpPr>
            <p:cNvPr id="105" name="Google Shape;105;p14"/>
            <p:cNvSpPr txBox="1"/>
            <p:nvPr/>
          </p:nvSpPr>
          <p:spPr>
            <a:xfrm flipH="1">
              <a:off x="695325" y="2672289"/>
              <a:ext cx="187133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000">
                  <a:solidFill>
                    <a:schemeClr val="lt1"/>
                  </a:solidFill>
                  <a:latin typeface="Teko"/>
                  <a:ea typeface="Teko"/>
                  <a:cs typeface="Teko"/>
                  <a:sym typeface="Teko"/>
                </a:rPr>
                <a:t>01</a:t>
              </a:r>
              <a:endParaRPr sz="4000">
                <a:solidFill>
                  <a:schemeClr val="lt1"/>
                </a:solidFill>
                <a:latin typeface="Teko"/>
                <a:ea typeface="Teko"/>
                <a:cs typeface="Teko"/>
                <a:sym typeface="Teko"/>
              </a:endParaRPr>
            </a:p>
          </p:txBody>
        </p:sp>
        <p:sp>
          <p:nvSpPr>
            <p:cNvPr id="106" name="Google Shape;106;p14"/>
            <p:cNvSpPr/>
            <p:nvPr/>
          </p:nvSpPr>
          <p:spPr>
            <a:xfrm>
              <a:off x="1405630" y="3370262"/>
              <a:ext cx="450720" cy="334336"/>
            </a:xfrm>
            <a:custGeom>
              <a:rect b="b" l="l" r="r" t="t"/>
              <a:pathLst>
                <a:path extrusionOk="0" h="250825" w="338138">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grpSp>
      <p:grpSp>
        <p:nvGrpSpPr>
          <p:cNvPr id="107" name="Google Shape;107;p14"/>
          <p:cNvGrpSpPr/>
          <p:nvPr/>
        </p:nvGrpSpPr>
        <p:grpSpPr>
          <a:xfrm>
            <a:off x="2921877" y="2630426"/>
            <a:ext cx="1871330" cy="1687178"/>
            <a:chOff x="2921877" y="2456805"/>
            <a:chExt cx="1871330" cy="1687178"/>
          </a:xfrm>
        </p:grpSpPr>
        <p:sp>
          <p:nvSpPr>
            <p:cNvPr id="108" name="Google Shape;108;p14"/>
            <p:cNvSpPr/>
            <p:nvPr/>
          </p:nvSpPr>
          <p:spPr>
            <a:xfrm>
              <a:off x="2921877" y="2456805"/>
              <a:ext cx="1871330" cy="1687178"/>
            </a:xfrm>
            <a:prstGeom prst="hexagon">
              <a:avLst>
                <a:gd fmla="val 25000" name="adj"/>
                <a:gd fmla="val 115470" name="vf"/>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sp>
          <p:nvSpPr>
            <p:cNvPr id="109" name="Google Shape;109;p14"/>
            <p:cNvSpPr txBox="1"/>
            <p:nvPr/>
          </p:nvSpPr>
          <p:spPr>
            <a:xfrm flipH="1">
              <a:off x="2921877" y="2672289"/>
              <a:ext cx="187133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000">
                  <a:solidFill>
                    <a:schemeClr val="lt1"/>
                  </a:solidFill>
                  <a:latin typeface="Teko"/>
                  <a:ea typeface="Teko"/>
                  <a:cs typeface="Teko"/>
                  <a:sym typeface="Teko"/>
                </a:rPr>
                <a:t>02</a:t>
              </a:r>
              <a:endParaRPr sz="4000">
                <a:solidFill>
                  <a:schemeClr val="lt1"/>
                </a:solidFill>
                <a:latin typeface="Teko"/>
                <a:ea typeface="Teko"/>
                <a:cs typeface="Teko"/>
                <a:sym typeface="Teko"/>
              </a:endParaRPr>
            </a:p>
          </p:txBody>
        </p:sp>
        <p:sp>
          <p:nvSpPr>
            <p:cNvPr id="110" name="Google Shape;110;p14"/>
            <p:cNvSpPr/>
            <p:nvPr/>
          </p:nvSpPr>
          <p:spPr>
            <a:xfrm>
              <a:off x="3632182" y="3312071"/>
              <a:ext cx="450720" cy="450718"/>
            </a:xfrm>
            <a:custGeom>
              <a:rect b="b" l="l" r="r" t="t"/>
              <a:pathLst>
                <a:path extrusionOk="0" h="331787" w="331788">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grpSp>
      <p:grpSp>
        <p:nvGrpSpPr>
          <p:cNvPr id="111" name="Google Shape;111;p14"/>
          <p:cNvGrpSpPr/>
          <p:nvPr/>
        </p:nvGrpSpPr>
        <p:grpSpPr>
          <a:xfrm>
            <a:off x="5148429" y="2630426"/>
            <a:ext cx="1883236" cy="1687178"/>
            <a:chOff x="5148429" y="2456805"/>
            <a:chExt cx="1883236" cy="1687178"/>
          </a:xfrm>
        </p:grpSpPr>
        <p:sp>
          <p:nvSpPr>
            <p:cNvPr id="112" name="Google Shape;112;p14"/>
            <p:cNvSpPr/>
            <p:nvPr/>
          </p:nvSpPr>
          <p:spPr>
            <a:xfrm>
              <a:off x="5148429" y="2456805"/>
              <a:ext cx="1871330" cy="1687178"/>
            </a:xfrm>
            <a:prstGeom prst="hexagon">
              <a:avLst>
                <a:gd fmla="val 25000" name="adj"/>
                <a:gd fmla="val 115470" name="vf"/>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sp>
          <p:nvSpPr>
            <p:cNvPr id="113" name="Google Shape;113;p14"/>
            <p:cNvSpPr txBox="1"/>
            <p:nvPr/>
          </p:nvSpPr>
          <p:spPr>
            <a:xfrm flipH="1">
              <a:off x="5160335" y="2672289"/>
              <a:ext cx="187133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000">
                  <a:solidFill>
                    <a:schemeClr val="lt1"/>
                  </a:solidFill>
                  <a:latin typeface="Teko"/>
                  <a:ea typeface="Teko"/>
                  <a:cs typeface="Teko"/>
                  <a:sym typeface="Teko"/>
                </a:rPr>
                <a:t>03</a:t>
              </a:r>
              <a:endParaRPr sz="4000">
                <a:solidFill>
                  <a:schemeClr val="lt1"/>
                </a:solidFill>
                <a:latin typeface="Teko"/>
                <a:ea typeface="Teko"/>
                <a:cs typeface="Teko"/>
                <a:sym typeface="Teko"/>
              </a:endParaRPr>
            </a:p>
          </p:txBody>
        </p:sp>
        <p:sp>
          <p:nvSpPr>
            <p:cNvPr id="114" name="Google Shape;114;p14"/>
            <p:cNvSpPr/>
            <p:nvPr/>
          </p:nvSpPr>
          <p:spPr>
            <a:xfrm>
              <a:off x="5870640" y="3328270"/>
              <a:ext cx="450720" cy="418320"/>
            </a:xfrm>
            <a:custGeom>
              <a:rect b="b" l="l" r="r" t="t"/>
              <a:pathLst>
                <a:path extrusionOk="0" h="313831" w="338138">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grpSp>
      <p:grpSp>
        <p:nvGrpSpPr>
          <p:cNvPr id="115" name="Google Shape;115;p14"/>
          <p:cNvGrpSpPr/>
          <p:nvPr/>
        </p:nvGrpSpPr>
        <p:grpSpPr>
          <a:xfrm>
            <a:off x="7374981" y="2630426"/>
            <a:ext cx="1871330" cy="1687178"/>
            <a:chOff x="7374981" y="2456805"/>
            <a:chExt cx="1871330" cy="1687178"/>
          </a:xfrm>
        </p:grpSpPr>
        <p:sp>
          <p:nvSpPr>
            <p:cNvPr id="116" name="Google Shape;116;p14"/>
            <p:cNvSpPr/>
            <p:nvPr/>
          </p:nvSpPr>
          <p:spPr>
            <a:xfrm>
              <a:off x="7374981" y="2456805"/>
              <a:ext cx="1871330" cy="1687178"/>
            </a:xfrm>
            <a:prstGeom prst="hexagon">
              <a:avLst>
                <a:gd fmla="val 25000" name="adj"/>
                <a:gd fmla="val 115470" name="vf"/>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sp>
          <p:nvSpPr>
            <p:cNvPr id="117" name="Google Shape;117;p14"/>
            <p:cNvSpPr txBox="1"/>
            <p:nvPr/>
          </p:nvSpPr>
          <p:spPr>
            <a:xfrm flipH="1">
              <a:off x="7374981" y="2672289"/>
              <a:ext cx="187133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000">
                  <a:solidFill>
                    <a:schemeClr val="lt1"/>
                  </a:solidFill>
                  <a:latin typeface="Teko"/>
                  <a:ea typeface="Teko"/>
                  <a:cs typeface="Teko"/>
                  <a:sym typeface="Teko"/>
                </a:rPr>
                <a:t>04</a:t>
              </a:r>
              <a:endParaRPr sz="4000">
                <a:solidFill>
                  <a:schemeClr val="lt1"/>
                </a:solidFill>
                <a:latin typeface="Teko"/>
                <a:ea typeface="Teko"/>
                <a:cs typeface="Teko"/>
                <a:sym typeface="Teko"/>
              </a:endParaRPr>
            </a:p>
          </p:txBody>
        </p:sp>
        <p:sp>
          <p:nvSpPr>
            <p:cNvPr id="118" name="Google Shape;118;p14"/>
            <p:cNvSpPr/>
            <p:nvPr/>
          </p:nvSpPr>
          <p:spPr>
            <a:xfrm>
              <a:off x="8085286" y="3355202"/>
              <a:ext cx="450720" cy="364456"/>
            </a:xfrm>
            <a:custGeom>
              <a:rect b="b" l="l" r="r" t="t"/>
              <a:pathLst>
                <a:path extrusionOk="0" h="268287" w="331788">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grpSp>
      <p:grpSp>
        <p:nvGrpSpPr>
          <p:cNvPr id="119" name="Google Shape;119;p14"/>
          <p:cNvGrpSpPr/>
          <p:nvPr/>
        </p:nvGrpSpPr>
        <p:grpSpPr>
          <a:xfrm>
            <a:off x="9601532" y="2630426"/>
            <a:ext cx="1871330" cy="1687178"/>
            <a:chOff x="9601532" y="2456805"/>
            <a:chExt cx="1871330" cy="1687178"/>
          </a:xfrm>
        </p:grpSpPr>
        <p:sp>
          <p:nvSpPr>
            <p:cNvPr id="120" name="Google Shape;120;p14"/>
            <p:cNvSpPr/>
            <p:nvPr/>
          </p:nvSpPr>
          <p:spPr>
            <a:xfrm>
              <a:off x="9601532" y="2456805"/>
              <a:ext cx="1871330" cy="1687178"/>
            </a:xfrm>
            <a:prstGeom prst="hexagon">
              <a:avLst>
                <a:gd fmla="val 25000" name="adj"/>
                <a:gd fmla="val 115470" name="vf"/>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sp>
          <p:nvSpPr>
            <p:cNvPr id="121" name="Google Shape;121;p14"/>
            <p:cNvSpPr txBox="1"/>
            <p:nvPr/>
          </p:nvSpPr>
          <p:spPr>
            <a:xfrm flipH="1">
              <a:off x="9601532" y="2672289"/>
              <a:ext cx="187133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000">
                  <a:solidFill>
                    <a:schemeClr val="lt1"/>
                  </a:solidFill>
                  <a:latin typeface="Teko"/>
                  <a:ea typeface="Teko"/>
                  <a:cs typeface="Teko"/>
                  <a:sym typeface="Teko"/>
                </a:rPr>
                <a:t>05</a:t>
              </a:r>
              <a:endParaRPr sz="4000">
                <a:solidFill>
                  <a:schemeClr val="lt1"/>
                </a:solidFill>
                <a:latin typeface="Teko"/>
                <a:ea typeface="Teko"/>
                <a:cs typeface="Teko"/>
                <a:sym typeface="Teko"/>
              </a:endParaRPr>
            </a:p>
          </p:txBody>
        </p:sp>
        <p:sp>
          <p:nvSpPr>
            <p:cNvPr id="122" name="Google Shape;122;p14"/>
            <p:cNvSpPr/>
            <p:nvPr/>
          </p:nvSpPr>
          <p:spPr>
            <a:xfrm>
              <a:off x="10311837" y="3332110"/>
              <a:ext cx="450720" cy="410639"/>
            </a:xfrm>
            <a:custGeom>
              <a:rect b="b" l="l" r="r" t="t"/>
              <a:pathLst>
                <a:path extrusionOk="0" h="305176" w="334963">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Teko"/>
                <a:ea typeface="Teko"/>
                <a:cs typeface="Teko"/>
                <a:sym typeface="Teko"/>
              </a:endParaRPr>
            </a:p>
          </p:txBody>
        </p:sp>
      </p:grpSp>
      <p:sp>
        <p:nvSpPr>
          <p:cNvPr id="123" name="Google Shape;123;p14"/>
          <p:cNvSpPr txBox="1"/>
          <p:nvPr/>
        </p:nvSpPr>
        <p:spPr>
          <a:xfrm>
            <a:off x="3850401" y="447150"/>
            <a:ext cx="39699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200"/>
              <a:buFont typeface="Teko"/>
              <a:buNone/>
            </a:pPr>
            <a:r>
              <a:rPr b="1" i="0" lang="zh-CN" sz="7200" u="none" cap="none" strike="noStrike">
                <a:solidFill>
                  <a:srgbClr val="FFFFFF"/>
                </a:solidFill>
                <a:latin typeface="Teko"/>
                <a:ea typeface="Teko"/>
                <a:cs typeface="Teko"/>
                <a:sym typeface="Teko"/>
              </a:rPr>
              <a:t>CONTENTS</a:t>
            </a:r>
            <a:endParaRPr b="1" i="0" sz="7200" u="none" cap="none" strike="noStrike">
              <a:solidFill>
                <a:srgbClr val="FFFFFF"/>
              </a:solidFill>
              <a:latin typeface="Teko"/>
              <a:ea typeface="Teko"/>
              <a:cs typeface="Teko"/>
              <a:sym typeface="Teko"/>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1000"/>
                                        <p:tgtEl>
                                          <p:spTgt spid="123">
                                            <p:txEl>
                                              <p:pRg end="0" st="0"/>
                                            </p:txEl>
                                          </p:spTgt>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ppt_w</p:attrName>
                                        </p:attrNameLst>
                                      </p:cBhvr>
                                      <p:tavLst>
                                        <p:tav fmla="" tm="0">
                                          <p:val>
                                            <p:strVal val="0"/>
                                          </p:val>
                                        </p:tav>
                                        <p:tav fmla="" tm="100000">
                                          <p:val>
                                            <p:strVal val="#ppt_w"/>
                                          </p:val>
                                        </p:tav>
                                      </p:tavLst>
                                    </p:anim>
                                    <p:anim calcmode="lin" valueType="num">
                                      <p:cBhvr additive="base">
                                        <p:cTn dur="500"/>
                                        <p:tgtEl>
                                          <p:spTgt spid="10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ppt_w</p:attrName>
                                        </p:attrNameLst>
                                      </p:cBhvr>
                                      <p:tavLst>
                                        <p:tav fmla="" tm="0">
                                          <p:val>
                                            <p:strVal val="0"/>
                                          </p:val>
                                        </p:tav>
                                        <p:tav fmla="" tm="100000">
                                          <p:val>
                                            <p:strVal val="#ppt_w"/>
                                          </p:val>
                                        </p:tav>
                                      </p:tavLst>
                                    </p:anim>
                                    <p:anim calcmode="lin" valueType="num">
                                      <p:cBhvr additive="base">
                                        <p:cTn dur="500"/>
                                        <p:tgtEl>
                                          <p:spTgt spid="107"/>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ppt_w</p:attrName>
                                        </p:attrNameLst>
                                      </p:cBhvr>
                                      <p:tavLst>
                                        <p:tav fmla="" tm="0">
                                          <p:val>
                                            <p:strVal val="0"/>
                                          </p:val>
                                        </p:tav>
                                        <p:tav fmla="" tm="100000">
                                          <p:val>
                                            <p:strVal val="#ppt_w"/>
                                          </p:val>
                                        </p:tav>
                                      </p:tavLst>
                                    </p:anim>
                                    <p:anim calcmode="lin" valueType="num">
                                      <p:cBhvr additive="base">
                                        <p:cTn dur="500"/>
                                        <p:tgtEl>
                                          <p:spTgt spid="111"/>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ppt_w</p:attrName>
                                        </p:attrNameLst>
                                      </p:cBhvr>
                                      <p:tavLst>
                                        <p:tav fmla="" tm="0">
                                          <p:val>
                                            <p:strVal val="0"/>
                                          </p:val>
                                        </p:tav>
                                        <p:tav fmla="" tm="100000">
                                          <p:val>
                                            <p:strVal val="#ppt_w"/>
                                          </p:val>
                                        </p:tav>
                                      </p:tavLst>
                                    </p:anim>
                                    <p:anim calcmode="lin" valueType="num">
                                      <p:cBhvr additive="base">
                                        <p:cTn dur="500"/>
                                        <p:tgtEl>
                                          <p:spTgt spid="115"/>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ppt_w</p:attrName>
                                        </p:attrNameLst>
                                      </p:cBhvr>
                                      <p:tavLst>
                                        <p:tav fmla="" tm="0">
                                          <p:val>
                                            <p:strVal val="0"/>
                                          </p:val>
                                        </p:tav>
                                        <p:tav fmla="" tm="100000">
                                          <p:val>
                                            <p:strVal val="#ppt_w"/>
                                          </p:val>
                                        </p:tav>
                                      </p:tavLst>
                                    </p:anim>
                                    <p:anim calcmode="lin" valueType="num">
                                      <p:cBhvr additive="base">
                                        <p:cTn dur="500"/>
                                        <p:tgtEl>
                                          <p:spTgt spid="119"/>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32"/>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670" name="Google Shape;670;p32"/>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32"/>
          <p:cNvSpPr/>
          <p:nvPr/>
        </p:nvSpPr>
        <p:spPr>
          <a:xfrm>
            <a:off x="0" y="1712645"/>
            <a:ext cx="1241977" cy="731620"/>
          </a:xfrm>
          <a:prstGeom prst="homePlat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672" name="Google Shape;672;p32"/>
          <p:cNvSpPr/>
          <p:nvPr/>
        </p:nvSpPr>
        <p:spPr>
          <a:xfrm>
            <a:off x="1017541" y="1712646"/>
            <a:ext cx="945999" cy="731620"/>
          </a:xfrm>
          <a:prstGeom prst="chevron">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dk1"/>
              </a:solidFill>
              <a:latin typeface="Calibri"/>
              <a:ea typeface="Calibri"/>
              <a:cs typeface="Calibri"/>
              <a:sym typeface="Calibri"/>
            </a:endParaRPr>
          </a:p>
        </p:txBody>
      </p:sp>
      <p:sp>
        <p:nvSpPr>
          <p:cNvPr id="673" name="Google Shape;673;p32"/>
          <p:cNvSpPr/>
          <p:nvPr/>
        </p:nvSpPr>
        <p:spPr>
          <a:xfrm>
            <a:off x="1720773" y="1712646"/>
            <a:ext cx="945999" cy="731620"/>
          </a:xfrm>
          <a:prstGeom prst="chevron">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dk1"/>
              </a:solidFill>
              <a:latin typeface="Calibri"/>
              <a:ea typeface="Calibri"/>
              <a:cs typeface="Calibri"/>
              <a:sym typeface="Calibri"/>
            </a:endParaRPr>
          </a:p>
        </p:txBody>
      </p:sp>
      <p:sp>
        <p:nvSpPr>
          <p:cNvPr id="674" name="Google Shape;674;p32"/>
          <p:cNvSpPr/>
          <p:nvPr/>
        </p:nvSpPr>
        <p:spPr>
          <a:xfrm>
            <a:off x="2424005" y="1712645"/>
            <a:ext cx="945999" cy="731620"/>
          </a:xfrm>
          <a:prstGeom prst="chevron">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dk1"/>
              </a:solidFill>
              <a:latin typeface="Calibri"/>
              <a:ea typeface="Calibri"/>
              <a:cs typeface="Calibri"/>
              <a:sym typeface="Calibri"/>
            </a:endParaRPr>
          </a:p>
        </p:txBody>
      </p:sp>
      <p:grpSp>
        <p:nvGrpSpPr>
          <p:cNvPr id="675" name="Google Shape;675;p32"/>
          <p:cNvGrpSpPr/>
          <p:nvPr/>
        </p:nvGrpSpPr>
        <p:grpSpPr>
          <a:xfrm>
            <a:off x="770496" y="3699676"/>
            <a:ext cx="2417082" cy="1401449"/>
            <a:chOff x="770496" y="3289466"/>
            <a:chExt cx="2417082" cy="1401449"/>
          </a:xfrm>
        </p:grpSpPr>
        <p:sp>
          <p:nvSpPr>
            <p:cNvPr id="676" name="Google Shape;676;p32"/>
            <p:cNvSpPr/>
            <p:nvPr/>
          </p:nvSpPr>
          <p:spPr>
            <a:xfrm>
              <a:off x="770496" y="3411956"/>
              <a:ext cx="138768" cy="138768"/>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32"/>
            <p:cNvSpPr/>
            <p:nvPr/>
          </p:nvSpPr>
          <p:spPr>
            <a:xfrm>
              <a:off x="998747" y="3661338"/>
              <a:ext cx="2188831" cy="1029577"/>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sz="1200">
                <a:solidFill>
                  <a:schemeClr val="lt1"/>
                </a:solidFill>
                <a:latin typeface="Arial"/>
                <a:ea typeface="Arial"/>
                <a:cs typeface="Arial"/>
                <a:sym typeface="Arial"/>
              </a:endParaRPr>
            </a:p>
          </p:txBody>
        </p:sp>
        <p:sp>
          <p:nvSpPr>
            <p:cNvPr id="678" name="Google Shape;678;p32"/>
            <p:cNvSpPr/>
            <p:nvPr/>
          </p:nvSpPr>
          <p:spPr>
            <a:xfrm>
              <a:off x="974922" y="3289466"/>
              <a:ext cx="182614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600">
                  <a:solidFill>
                    <a:srgbClr val="01E2BC"/>
                  </a:solidFill>
                  <a:latin typeface="Arial"/>
                  <a:ea typeface="Arial"/>
                  <a:cs typeface="Arial"/>
                  <a:sym typeface="Arial"/>
                </a:rPr>
                <a:t>点击此处添加标题</a:t>
              </a:r>
              <a:endParaRPr b="1" sz="1600">
                <a:solidFill>
                  <a:srgbClr val="01E2BC"/>
                </a:solidFill>
                <a:latin typeface="Arial"/>
                <a:ea typeface="Arial"/>
                <a:cs typeface="Arial"/>
                <a:sym typeface="Arial"/>
              </a:endParaRPr>
            </a:p>
          </p:txBody>
        </p:sp>
      </p:grpSp>
      <p:cxnSp>
        <p:nvCxnSpPr>
          <p:cNvPr id="679" name="Google Shape;679;p32"/>
          <p:cNvCxnSpPr>
            <a:stCxn id="671" idx="2"/>
            <a:endCxn id="676" idx="2"/>
          </p:cNvCxnSpPr>
          <p:nvPr/>
        </p:nvCxnSpPr>
        <p:spPr>
          <a:xfrm flipH="1" rot="-5400000">
            <a:off x="-119316" y="3001665"/>
            <a:ext cx="1447200" cy="332400"/>
          </a:xfrm>
          <a:prstGeom prst="bentConnector4">
            <a:avLst>
              <a:gd fmla="val 47575" name="adj1"/>
              <a:gd fmla="val -203528" name="adj2"/>
            </a:avLst>
          </a:prstGeom>
          <a:noFill/>
          <a:ln cap="flat" cmpd="sng" w="9525">
            <a:solidFill>
              <a:srgbClr val="01E2BC"/>
            </a:solidFill>
            <a:prstDash val="solid"/>
            <a:miter lim="800000"/>
            <a:headEnd len="sm" w="sm" type="none"/>
            <a:tailEnd len="sm" w="sm" type="none"/>
          </a:ln>
        </p:spPr>
      </p:cxnSp>
      <p:grpSp>
        <p:nvGrpSpPr>
          <p:cNvPr id="680" name="Google Shape;680;p32"/>
          <p:cNvGrpSpPr/>
          <p:nvPr/>
        </p:nvGrpSpPr>
        <p:grpSpPr>
          <a:xfrm>
            <a:off x="3480113" y="3699676"/>
            <a:ext cx="2417082" cy="1424468"/>
            <a:chOff x="3367425" y="3289466"/>
            <a:chExt cx="2417082" cy="1424468"/>
          </a:xfrm>
        </p:grpSpPr>
        <p:sp>
          <p:nvSpPr>
            <p:cNvPr id="681" name="Google Shape;681;p32"/>
            <p:cNvSpPr/>
            <p:nvPr/>
          </p:nvSpPr>
          <p:spPr>
            <a:xfrm>
              <a:off x="3367425" y="3411956"/>
              <a:ext cx="138768" cy="138768"/>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32"/>
            <p:cNvSpPr/>
            <p:nvPr/>
          </p:nvSpPr>
          <p:spPr>
            <a:xfrm>
              <a:off x="3595676" y="3661338"/>
              <a:ext cx="2188831" cy="105259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683" name="Google Shape;683;p32"/>
            <p:cNvSpPr/>
            <p:nvPr/>
          </p:nvSpPr>
          <p:spPr>
            <a:xfrm>
              <a:off x="3571851" y="3289466"/>
              <a:ext cx="182614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600">
                  <a:solidFill>
                    <a:srgbClr val="01E2BC"/>
                  </a:solidFill>
                  <a:latin typeface="Arial"/>
                  <a:ea typeface="Arial"/>
                  <a:cs typeface="Arial"/>
                  <a:sym typeface="Arial"/>
                </a:rPr>
                <a:t>点击此处添加标题</a:t>
              </a:r>
              <a:endParaRPr b="1" sz="1600">
                <a:solidFill>
                  <a:srgbClr val="01E2BC"/>
                </a:solidFill>
                <a:latin typeface="Arial"/>
                <a:ea typeface="Arial"/>
                <a:cs typeface="Arial"/>
                <a:sym typeface="Arial"/>
              </a:endParaRPr>
            </a:p>
          </p:txBody>
        </p:sp>
      </p:grpSp>
      <p:cxnSp>
        <p:nvCxnSpPr>
          <p:cNvPr id="684" name="Google Shape;684;p32"/>
          <p:cNvCxnSpPr>
            <a:stCxn id="672" idx="2"/>
            <a:endCxn id="681" idx="0"/>
          </p:cNvCxnSpPr>
          <p:nvPr/>
        </p:nvCxnSpPr>
        <p:spPr>
          <a:xfrm flipH="1" rot="-5400000">
            <a:off x="1739636" y="2012266"/>
            <a:ext cx="1377900" cy="2241900"/>
          </a:xfrm>
          <a:prstGeom prst="bentConnector3">
            <a:avLst>
              <a:gd fmla="val 49968" name="adj1"/>
            </a:avLst>
          </a:prstGeom>
          <a:noFill/>
          <a:ln cap="flat" cmpd="sng" w="9525">
            <a:solidFill>
              <a:srgbClr val="01E2BC"/>
            </a:solidFill>
            <a:prstDash val="solid"/>
            <a:miter lim="800000"/>
            <a:headEnd len="sm" w="sm" type="none"/>
            <a:tailEnd len="sm" w="sm" type="none"/>
          </a:ln>
        </p:spPr>
      </p:cxnSp>
      <p:grpSp>
        <p:nvGrpSpPr>
          <p:cNvPr id="685" name="Google Shape;685;p32"/>
          <p:cNvGrpSpPr/>
          <p:nvPr/>
        </p:nvGrpSpPr>
        <p:grpSpPr>
          <a:xfrm>
            <a:off x="6189730" y="3699676"/>
            <a:ext cx="2417082" cy="1424468"/>
            <a:chOff x="5964354" y="3289466"/>
            <a:chExt cx="2417082" cy="1424468"/>
          </a:xfrm>
        </p:grpSpPr>
        <p:sp>
          <p:nvSpPr>
            <p:cNvPr id="686" name="Google Shape;686;p32"/>
            <p:cNvSpPr/>
            <p:nvPr/>
          </p:nvSpPr>
          <p:spPr>
            <a:xfrm>
              <a:off x="5964354" y="3411956"/>
              <a:ext cx="138768" cy="138768"/>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32"/>
            <p:cNvSpPr/>
            <p:nvPr/>
          </p:nvSpPr>
          <p:spPr>
            <a:xfrm>
              <a:off x="6192605" y="3661338"/>
              <a:ext cx="2188831" cy="105259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688" name="Google Shape;688;p32"/>
            <p:cNvSpPr/>
            <p:nvPr/>
          </p:nvSpPr>
          <p:spPr>
            <a:xfrm>
              <a:off x="6168780" y="3289466"/>
              <a:ext cx="182614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600">
                  <a:solidFill>
                    <a:srgbClr val="01E2BC"/>
                  </a:solidFill>
                  <a:latin typeface="Arial"/>
                  <a:ea typeface="Arial"/>
                  <a:cs typeface="Arial"/>
                  <a:sym typeface="Arial"/>
                </a:rPr>
                <a:t>点击此处添加标题</a:t>
              </a:r>
              <a:endParaRPr b="1" sz="1600">
                <a:solidFill>
                  <a:srgbClr val="01E2BC"/>
                </a:solidFill>
                <a:latin typeface="Arial"/>
                <a:ea typeface="Arial"/>
                <a:cs typeface="Arial"/>
                <a:sym typeface="Arial"/>
              </a:endParaRPr>
            </a:p>
          </p:txBody>
        </p:sp>
      </p:grpSp>
      <p:cxnSp>
        <p:nvCxnSpPr>
          <p:cNvPr id="689" name="Google Shape;689;p32"/>
          <p:cNvCxnSpPr>
            <a:stCxn id="673" idx="2"/>
            <a:endCxn id="686" idx="0"/>
          </p:cNvCxnSpPr>
          <p:nvPr/>
        </p:nvCxnSpPr>
        <p:spPr>
          <a:xfrm flipH="1" rot="-5400000">
            <a:off x="3446068" y="1009066"/>
            <a:ext cx="1377900" cy="4248300"/>
          </a:xfrm>
          <a:prstGeom prst="bentConnector3">
            <a:avLst>
              <a:gd fmla="val 49968" name="adj1"/>
            </a:avLst>
          </a:prstGeom>
          <a:noFill/>
          <a:ln cap="flat" cmpd="sng" w="9525">
            <a:solidFill>
              <a:srgbClr val="01E2BC"/>
            </a:solidFill>
            <a:prstDash val="solid"/>
            <a:miter lim="800000"/>
            <a:headEnd len="sm" w="sm" type="none"/>
            <a:tailEnd len="sm" w="sm" type="none"/>
          </a:ln>
        </p:spPr>
      </p:cxnSp>
      <p:grpSp>
        <p:nvGrpSpPr>
          <p:cNvPr id="690" name="Google Shape;690;p32"/>
          <p:cNvGrpSpPr/>
          <p:nvPr/>
        </p:nvGrpSpPr>
        <p:grpSpPr>
          <a:xfrm>
            <a:off x="8899347" y="3699676"/>
            <a:ext cx="2417082" cy="1424468"/>
            <a:chOff x="8899347" y="3289466"/>
            <a:chExt cx="2417082" cy="1424468"/>
          </a:xfrm>
        </p:grpSpPr>
        <p:sp>
          <p:nvSpPr>
            <p:cNvPr id="691" name="Google Shape;691;p32"/>
            <p:cNvSpPr/>
            <p:nvPr/>
          </p:nvSpPr>
          <p:spPr>
            <a:xfrm>
              <a:off x="8899347" y="3411956"/>
              <a:ext cx="138768" cy="138768"/>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32"/>
            <p:cNvSpPr/>
            <p:nvPr/>
          </p:nvSpPr>
          <p:spPr>
            <a:xfrm>
              <a:off x="9127598" y="3661338"/>
              <a:ext cx="2188831" cy="105259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693" name="Google Shape;693;p32"/>
            <p:cNvSpPr/>
            <p:nvPr/>
          </p:nvSpPr>
          <p:spPr>
            <a:xfrm>
              <a:off x="9103773" y="3289466"/>
              <a:ext cx="182614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600">
                  <a:solidFill>
                    <a:srgbClr val="01E2BC"/>
                  </a:solidFill>
                  <a:latin typeface="Arial"/>
                  <a:ea typeface="Arial"/>
                  <a:cs typeface="Arial"/>
                  <a:sym typeface="Arial"/>
                </a:rPr>
                <a:t>点击此处添加标题</a:t>
              </a:r>
              <a:endParaRPr b="1" sz="1600">
                <a:solidFill>
                  <a:srgbClr val="01E2BC"/>
                </a:solidFill>
                <a:latin typeface="Arial"/>
                <a:ea typeface="Arial"/>
                <a:cs typeface="Arial"/>
                <a:sym typeface="Arial"/>
              </a:endParaRPr>
            </a:p>
          </p:txBody>
        </p:sp>
      </p:grpSp>
      <p:cxnSp>
        <p:nvCxnSpPr>
          <p:cNvPr id="694" name="Google Shape;694;p32"/>
          <p:cNvCxnSpPr>
            <a:stCxn id="674" idx="2"/>
            <a:endCxn id="691" idx="0"/>
          </p:cNvCxnSpPr>
          <p:nvPr/>
        </p:nvCxnSpPr>
        <p:spPr>
          <a:xfrm flipH="1" rot="-5400000">
            <a:off x="5152500" y="5865"/>
            <a:ext cx="1377900" cy="6254700"/>
          </a:xfrm>
          <a:prstGeom prst="bentConnector3">
            <a:avLst>
              <a:gd fmla="val 49968" name="adj1"/>
            </a:avLst>
          </a:prstGeom>
          <a:noFill/>
          <a:ln cap="flat" cmpd="sng" w="9525">
            <a:solidFill>
              <a:srgbClr val="01E2BC"/>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500"/>
                                        <p:tgtEl>
                                          <p:spTgt spid="6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500"/>
                                        <p:tgtEl>
                                          <p:spTgt spid="6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500"/>
                                        <p:tgtEl>
                                          <p:spTgt spid="6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500"/>
                                        <p:tgtEl>
                                          <p:spTgt spid="6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500"/>
                                        <p:tgtEl>
                                          <p:spTgt spid="6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500"/>
                                        <p:tgtEl>
                                          <p:spTgt spid="6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500"/>
                                        <p:tgtEl>
                                          <p:spTgt spid="6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500"/>
                                        <p:tgtEl>
                                          <p:spTgt spid="6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500"/>
                                        <p:tgtEl>
                                          <p:spTgt spid="6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33"/>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701" name="Google Shape;701;p33"/>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id="702" name="Google Shape;702;p33"/>
          <p:cNvGrpSpPr/>
          <p:nvPr/>
        </p:nvGrpSpPr>
        <p:grpSpPr>
          <a:xfrm>
            <a:off x="5441262" y="2676867"/>
            <a:ext cx="1309476" cy="2522751"/>
            <a:chOff x="5084746" y="1980098"/>
            <a:chExt cx="2022667" cy="3896738"/>
          </a:xfrm>
        </p:grpSpPr>
        <p:sp>
          <p:nvSpPr>
            <p:cNvPr id="703" name="Google Shape;703;p33"/>
            <p:cNvSpPr/>
            <p:nvPr/>
          </p:nvSpPr>
          <p:spPr>
            <a:xfrm>
              <a:off x="5445521" y="4484852"/>
              <a:ext cx="1303004" cy="563544"/>
            </a:xfrm>
            <a:custGeom>
              <a:rect b="b" l="l" r="r" t="t"/>
              <a:pathLst>
                <a:path extrusionOk="0" h="233" w="537">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04" name="Google Shape;704;p33"/>
            <p:cNvSpPr/>
            <p:nvPr/>
          </p:nvSpPr>
          <p:spPr>
            <a:xfrm>
              <a:off x="5445521" y="4792704"/>
              <a:ext cx="1303004" cy="563544"/>
            </a:xfrm>
            <a:custGeom>
              <a:rect b="b" l="l" r="r" t="t"/>
              <a:pathLst>
                <a:path extrusionOk="0" h="233" w="537">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05" name="Google Shape;705;p33"/>
            <p:cNvSpPr/>
            <p:nvPr/>
          </p:nvSpPr>
          <p:spPr>
            <a:xfrm>
              <a:off x="5445521" y="4182113"/>
              <a:ext cx="1303004" cy="564567"/>
            </a:xfrm>
            <a:custGeom>
              <a:rect b="b" l="l" r="r" t="t"/>
              <a:pathLst>
                <a:path extrusionOk="0" h="233" w="537">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06" name="Google Shape;706;p33"/>
            <p:cNvSpPr/>
            <p:nvPr/>
          </p:nvSpPr>
          <p:spPr>
            <a:xfrm>
              <a:off x="5455749" y="3824145"/>
              <a:ext cx="909239" cy="496042"/>
            </a:xfrm>
            <a:custGeom>
              <a:rect b="b" l="l" r="r" t="t"/>
              <a:pathLst>
                <a:path extrusionOk="0" h="205" w="37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nvGrpSpPr>
            <p:cNvPr id="707" name="Google Shape;707;p33"/>
            <p:cNvGrpSpPr/>
            <p:nvPr/>
          </p:nvGrpSpPr>
          <p:grpSpPr>
            <a:xfrm>
              <a:off x="5708371" y="5136354"/>
              <a:ext cx="831509" cy="740482"/>
              <a:chOff x="5708371" y="5136354"/>
              <a:chExt cx="831509" cy="740482"/>
            </a:xfrm>
          </p:grpSpPr>
          <p:sp>
            <p:nvSpPr>
              <p:cNvPr id="708" name="Google Shape;708;p33"/>
              <p:cNvSpPr/>
              <p:nvPr/>
            </p:nvSpPr>
            <p:spPr>
              <a:xfrm>
                <a:off x="5708371" y="5136354"/>
                <a:ext cx="831509" cy="563544"/>
              </a:xfrm>
              <a:custGeom>
                <a:rect b="b" l="l" r="r" t="t"/>
                <a:pathLst>
                  <a:path extrusionOk="0" h="551" w="813">
                    <a:moveTo>
                      <a:pt x="813" y="0"/>
                    </a:moveTo>
                    <a:lnTo>
                      <a:pt x="524" y="551"/>
                    </a:lnTo>
                    <a:lnTo>
                      <a:pt x="256" y="551"/>
                    </a:lnTo>
                    <a:lnTo>
                      <a:pt x="0" y="215"/>
                    </a:lnTo>
                    <a:lnTo>
                      <a:pt x="0" y="215"/>
                    </a:lnTo>
                    <a:lnTo>
                      <a:pt x="813" y="0"/>
                    </a:ln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nvGrpSpPr>
              <p:cNvPr id="709" name="Google Shape;709;p33"/>
              <p:cNvGrpSpPr/>
              <p:nvPr/>
            </p:nvGrpSpPr>
            <p:grpSpPr>
              <a:xfrm>
                <a:off x="5708371" y="5136354"/>
                <a:ext cx="831509" cy="740482"/>
                <a:chOff x="5708371" y="5136354"/>
                <a:chExt cx="831509" cy="740482"/>
              </a:xfrm>
            </p:grpSpPr>
            <p:sp>
              <p:nvSpPr>
                <p:cNvPr id="710" name="Google Shape;710;p33"/>
                <p:cNvSpPr/>
                <p:nvPr/>
              </p:nvSpPr>
              <p:spPr>
                <a:xfrm>
                  <a:off x="5708371" y="5136354"/>
                  <a:ext cx="831509" cy="563544"/>
                </a:xfrm>
                <a:custGeom>
                  <a:rect b="b" l="l" r="r" t="t"/>
                  <a:pathLst>
                    <a:path extrusionOk="0" h="551" w="813">
                      <a:moveTo>
                        <a:pt x="813" y="0"/>
                      </a:moveTo>
                      <a:lnTo>
                        <a:pt x="524" y="551"/>
                      </a:lnTo>
                      <a:lnTo>
                        <a:pt x="256" y="551"/>
                      </a:lnTo>
                      <a:lnTo>
                        <a:pt x="0" y="215"/>
                      </a:lnTo>
                      <a:lnTo>
                        <a:pt x="0" y="215"/>
                      </a:lnTo>
                      <a:lnTo>
                        <a:pt x="813" y="0"/>
                      </a:lnTo>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11" name="Google Shape;711;p33"/>
                <p:cNvSpPr/>
                <p:nvPr/>
              </p:nvSpPr>
              <p:spPr>
                <a:xfrm>
                  <a:off x="5967131" y="5733649"/>
                  <a:ext cx="279215" cy="143187"/>
                </a:xfrm>
                <a:custGeom>
                  <a:rect b="b" l="l" r="r" t="t"/>
                  <a:pathLst>
                    <a:path extrusionOk="0" h="59" w="115">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sp>
          <p:nvSpPr>
            <p:cNvPr id="712" name="Google Shape;712;p33"/>
            <p:cNvSpPr/>
            <p:nvPr/>
          </p:nvSpPr>
          <p:spPr>
            <a:xfrm>
              <a:off x="5241990" y="1980098"/>
              <a:ext cx="1048335" cy="411152"/>
            </a:xfrm>
            <a:custGeom>
              <a:rect b="b" l="l" r="r" t="t"/>
              <a:pathLst>
                <a:path extrusionOk="0" h="170" w="432">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13" name="Google Shape;713;p33"/>
            <p:cNvSpPr/>
            <p:nvPr/>
          </p:nvSpPr>
          <p:spPr>
            <a:xfrm>
              <a:off x="5084746" y="2107509"/>
              <a:ext cx="2022667" cy="846697"/>
            </a:xfrm>
            <a:custGeom>
              <a:rect b="b" l="l" r="r" t="t"/>
              <a:pathLst>
                <a:path extrusionOk="0" h="846697" w="202266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14" name="Google Shape;714;p33"/>
            <p:cNvSpPr/>
            <p:nvPr/>
          </p:nvSpPr>
          <p:spPr>
            <a:xfrm>
              <a:off x="5084746" y="2630163"/>
              <a:ext cx="2022667" cy="848703"/>
            </a:xfrm>
            <a:custGeom>
              <a:rect b="b" l="l" r="r" t="t"/>
              <a:pathLst>
                <a:path extrusionOk="0" h="848703" w="2022667">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15" name="Google Shape;715;p33"/>
            <p:cNvSpPr/>
            <p:nvPr/>
          </p:nvSpPr>
          <p:spPr>
            <a:xfrm>
              <a:off x="5084746" y="3159912"/>
              <a:ext cx="2022667" cy="846868"/>
            </a:xfrm>
            <a:custGeom>
              <a:rect b="b" l="l" r="r" t="t"/>
              <a:pathLst>
                <a:path extrusionOk="0" h="846868" w="2022667">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nvGrpSpPr>
          <p:cNvPr id="716" name="Google Shape;716;p33"/>
          <p:cNvGrpSpPr/>
          <p:nvPr/>
        </p:nvGrpSpPr>
        <p:grpSpPr>
          <a:xfrm>
            <a:off x="7166806" y="2001486"/>
            <a:ext cx="3237543" cy="1289634"/>
            <a:chOff x="7192650" y="1794095"/>
            <a:chExt cx="3237543" cy="1289634"/>
          </a:xfrm>
        </p:grpSpPr>
        <p:sp>
          <p:nvSpPr>
            <p:cNvPr id="717" name="Google Shape;717;p33"/>
            <p:cNvSpPr/>
            <p:nvPr/>
          </p:nvSpPr>
          <p:spPr>
            <a:xfrm>
              <a:off x="7192650" y="1872615"/>
              <a:ext cx="804661" cy="805334"/>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18" name="Google Shape;718;p33"/>
            <p:cNvSpPr/>
            <p:nvPr/>
          </p:nvSpPr>
          <p:spPr>
            <a:xfrm>
              <a:off x="7285496" y="1940139"/>
              <a:ext cx="618970" cy="61948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3200">
                  <a:solidFill>
                    <a:schemeClr val="lt1"/>
                  </a:solidFill>
                  <a:latin typeface="Calibri"/>
                  <a:ea typeface="Calibri"/>
                  <a:cs typeface="Calibri"/>
                  <a:sym typeface="Calibri"/>
                </a:rPr>
                <a:t>4</a:t>
              </a:r>
              <a:endParaRPr b="1" sz="3200">
                <a:solidFill>
                  <a:schemeClr val="lt1"/>
                </a:solidFill>
                <a:latin typeface="Calibri"/>
                <a:ea typeface="Calibri"/>
                <a:cs typeface="Calibri"/>
                <a:sym typeface="Calibri"/>
              </a:endParaRPr>
            </a:p>
          </p:txBody>
        </p:sp>
        <p:grpSp>
          <p:nvGrpSpPr>
            <p:cNvPr id="719" name="Google Shape;719;p33"/>
            <p:cNvGrpSpPr/>
            <p:nvPr/>
          </p:nvGrpSpPr>
          <p:grpSpPr>
            <a:xfrm>
              <a:off x="8016941" y="1794095"/>
              <a:ext cx="2413252" cy="1289634"/>
              <a:chOff x="7991541" y="1794095"/>
              <a:chExt cx="2413252" cy="1289634"/>
            </a:xfrm>
          </p:grpSpPr>
          <p:sp>
            <p:nvSpPr>
              <p:cNvPr id="720" name="Google Shape;720;p33"/>
              <p:cNvSpPr txBox="1"/>
              <p:nvPr/>
            </p:nvSpPr>
            <p:spPr>
              <a:xfrm flipH="1">
                <a:off x="7991541" y="2151166"/>
                <a:ext cx="2413252" cy="93256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lt1"/>
                  </a:buClr>
                  <a:buSzPts val="1400"/>
                  <a:buFont typeface="Arial"/>
                  <a:buNone/>
                </a:pPr>
                <a:r>
                  <a:rPr lang="zh-CN" sz="1400">
                    <a:solidFill>
                      <a:schemeClr val="lt1"/>
                    </a:solidFill>
                    <a:latin typeface="Arial"/>
                    <a:ea typeface="Arial"/>
                    <a:cs typeface="Arial"/>
                    <a:sym typeface="Arial"/>
                  </a:rPr>
                  <a:t>详写内容……点击输入本栏的具体文字，简明扼要的说明分项内容，此为概念图解</a:t>
                </a:r>
                <a:endParaRPr/>
              </a:p>
            </p:txBody>
          </p:sp>
          <p:sp>
            <p:nvSpPr>
              <p:cNvPr id="721" name="Google Shape;721;p33"/>
              <p:cNvSpPr txBox="1"/>
              <p:nvPr/>
            </p:nvSpPr>
            <p:spPr>
              <a:xfrm>
                <a:off x="7991541" y="1794095"/>
                <a:ext cx="2147935" cy="49244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2000">
                    <a:solidFill>
                      <a:srgbClr val="01E2BC"/>
                    </a:solidFill>
                    <a:latin typeface="Arial"/>
                    <a:ea typeface="Arial"/>
                    <a:cs typeface="Arial"/>
                    <a:sym typeface="Arial"/>
                  </a:rPr>
                  <a:t>点击添加标题</a:t>
                </a:r>
                <a:endParaRPr/>
              </a:p>
            </p:txBody>
          </p:sp>
        </p:grpSp>
      </p:grpSp>
      <p:grpSp>
        <p:nvGrpSpPr>
          <p:cNvPr id="722" name="Google Shape;722;p33"/>
          <p:cNvGrpSpPr/>
          <p:nvPr/>
        </p:nvGrpSpPr>
        <p:grpSpPr>
          <a:xfrm>
            <a:off x="7745851" y="3444900"/>
            <a:ext cx="3230613" cy="1283330"/>
            <a:chOff x="7771695" y="3237509"/>
            <a:chExt cx="3230613" cy="1283330"/>
          </a:xfrm>
        </p:grpSpPr>
        <p:sp>
          <p:nvSpPr>
            <p:cNvPr id="723" name="Google Shape;723;p33"/>
            <p:cNvSpPr/>
            <p:nvPr/>
          </p:nvSpPr>
          <p:spPr>
            <a:xfrm>
              <a:off x="7771695" y="3249224"/>
              <a:ext cx="804661" cy="805334"/>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24" name="Google Shape;724;p33"/>
            <p:cNvSpPr/>
            <p:nvPr/>
          </p:nvSpPr>
          <p:spPr>
            <a:xfrm>
              <a:off x="7864541" y="3316748"/>
              <a:ext cx="618970" cy="61948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3200">
                  <a:solidFill>
                    <a:schemeClr val="lt1"/>
                  </a:solidFill>
                  <a:latin typeface="Calibri"/>
                  <a:ea typeface="Calibri"/>
                  <a:cs typeface="Calibri"/>
                  <a:sym typeface="Calibri"/>
                </a:rPr>
                <a:t>5</a:t>
              </a:r>
              <a:endParaRPr b="1" sz="3200">
                <a:solidFill>
                  <a:schemeClr val="lt1"/>
                </a:solidFill>
                <a:latin typeface="Calibri"/>
                <a:ea typeface="Calibri"/>
                <a:cs typeface="Calibri"/>
                <a:sym typeface="Calibri"/>
              </a:endParaRPr>
            </a:p>
          </p:txBody>
        </p:sp>
        <p:grpSp>
          <p:nvGrpSpPr>
            <p:cNvPr id="725" name="Google Shape;725;p33"/>
            <p:cNvGrpSpPr/>
            <p:nvPr/>
          </p:nvGrpSpPr>
          <p:grpSpPr>
            <a:xfrm>
              <a:off x="8589056" y="3237509"/>
              <a:ext cx="2413252" cy="1283330"/>
              <a:chOff x="7991541" y="1794095"/>
              <a:chExt cx="2413252" cy="1283330"/>
            </a:xfrm>
          </p:grpSpPr>
          <p:sp>
            <p:nvSpPr>
              <p:cNvPr id="726" name="Google Shape;726;p33"/>
              <p:cNvSpPr txBox="1"/>
              <p:nvPr/>
            </p:nvSpPr>
            <p:spPr>
              <a:xfrm flipH="1">
                <a:off x="7991541" y="2144862"/>
                <a:ext cx="2413252" cy="93256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lt1"/>
                  </a:buClr>
                  <a:buSzPts val="1400"/>
                  <a:buFont typeface="Arial"/>
                  <a:buNone/>
                </a:pPr>
                <a:r>
                  <a:rPr lang="zh-CN" sz="1400">
                    <a:solidFill>
                      <a:schemeClr val="lt1"/>
                    </a:solidFill>
                    <a:latin typeface="Arial"/>
                    <a:ea typeface="Arial"/>
                    <a:cs typeface="Arial"/>
                    <a:sym typeface="Arial"/>
                  </a:rPr>
                  <a:t>详写内容……点击输入本栏的具体文字，简明扼要的说明分项内容，此为概念图解</a:t>
                </a:r>
                <a:endParaRPr/>
              </a:p>
            </p:txBody>
          </p:sp>
          <p:sp>
            <p:nvSpPr>
              <p:cNvPr id="727" name="Google Shape;727;p33"/>
              <p:cNvSpPr txBox="1"/>
              <p:nvPr/>
            </p:nvSpPr>
            <p:spPr>
              <a:xfrm>
                <a:off x="7991541" y="1794095"/>
                <a:ext cx="2147935" cy="45461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2000">
                    <a:solidFill>
                      <a:srgbClr val="01E2BC"/>
                    </a:solidFill>
                    <a:latin typeface="Arial"/>
                    <a:ea typeface="Arial"/>
                    <a:cs typeface="Arial"/>
                    <a:sym typeface="Arial"/>
                  </a:rPr>
                  <a:t>点击添加标题</a:t>
                </a:r>
                <a:endParaRPr/>
              </a:p>
            </p:txBody>
          </p:sp>
        </p:grpSp>
      </p:grpSp>
      <p:grpSp>
        <p:nvGrpSpPr>
          <p:cNvPr id="728" name="Google Shape;728;p33"/>
          <p:cNvGrpSpPr/>
          <p:nvPr/>
        </p:nvGrpSpPr>
        <p:grpSpPr>
          <a:xfrm>
            <a:off x="7161036" y="4816331"/>
            <a:ext cx="3243313" cy="1279591"/>
            <a:chOff x="7186880" y="4608940"/>
            <a:chExt cx="3243313" cy="1279591"/>
          </a:xfrm>
        </p:grpSpPr>
        <p:sp>
          <p:nvSpPr>
            <p:cNvPr id="729" name="Google Shape;729;p33"/>
            <p:cNvSpPr/>
            <p:nvPr/>
          </p:nvSpPr>
          <p:spPr>
            <a:xfrm>
              <a:off x="7186880" y="4616916"/>
              <a:ext cx="804661" cy="805334"/>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30" name="Google Shape;730;p33"/>
            <p:cNvSpPr/>
            <p:nvPr/>
          </p:nvSpPr>
          <p:spPr>
            <a:xfrm>
              <a:off x="7279726" y="4684440"/>
              <a:ext cx="618970" cy="61948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3200">
                  <a:solidFill>
                    <a:schemeClr val="lt1"/>
                  </a:solidFill>
                  <a:latin typeface="Calibri"/>
                  <a:ea typeface="Calibri"/>
                  <a:cs typeface="Calibri"/>
                  <a:sym typeface="Calibri"/>
                </a:rPr>
                <a:t>6</a:t>
              </a:r>
              <a:endParaRPr b="1" sz="3200">
                <a:solidFill>
                  <a:schemeClr val="lt1"/>
                </a:solidFill>
                <a:latin typeface="Calibri"/>
                <a:ea typeface="Calibri"/>
                <a:cs typeface="Calibri"/>
                <a:sym typeface="Calibri"/>
              </a:endParaRPr>
            </a:p>
          </p:txBody>
        </p:sp>
        <p:grpSp>
          <p:nvGrpSpPr>
            <p:cNvPr id="731" name="Google Shape;731;p33"/>
            <p:cNvGrpSpPr/>
            <p:nvPr/>
          </p:nvGrpSpPr>
          <p:grpSpPr>
            <a:xfrm>
              <a:off x="8016941" y="4608940"/>
              <a:ext cx="2413252" cy="1279591"/>
              <a:chOff x="7991541" y="1794095"/>
              <a:chExt cx="2413252" cy="1279591"/>
            </a:xfrm>
          </p:grpSpPr>
          <p:sp>
            <p:nvSpPr>
              <p:cNvPr id="732" name="Google Shape;732;p33"/>
              <p:cNvSpPr txBox="1"/>
              <p:nvPr/>
            </p:nvSpPr>
            <p:spPr>
              <a:xfrm flipH="1">
                <a:off x="7991541" y="2141123"/>
                <a:ext cx="2413252" cy="93256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lt1"/>
                  </a:buClr>
                  <a:buSzPts val="1400"/>
                  <a:buFont typeface="Arial"/>
                  <a:buNone/>
                </a:pPr>
                <a:r>
                  <a:rPr lang="zh-CN" sz="1400">
                    <a:solidFill>
                      <a:schemeClr val="lt1"/>
                    </a:solidFill>
                    <a:latin typeface="Arial"/>
                    <a:ea typeface="Arial"/>
                    <a:cs typeface="Arial"/>
                    <a:sym typeface="Arial"/>
                  </a:rPr>
                  <a:t>详写内容……点击输入本栏的具体文字，简明扼要的说明分项内容，此为概念图解</a:t>
                </a:r>
                <a:endParaRPr/>
              </a:p>
            </p:txBody>
          </p:sp>
          <p:sp>
            <p:nvSpPr>
              <p:cNvPr id="733" name="Google Shape;733;p33"/>
              <p:cNvSpPr txBox="1"/>
              <p:nvPr/>
            </p:nvSpPr>
            <p:spPr>
              <a:xfrm>
                <a:off x="7991541" y="1794095"/>
                <a:ext cx="2147935" cy="45461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2000">
                    <a:solidFill>
                      <a:srgbClr val="01E2BC"/>
                    </a:solidFill>
                    <a:latin typeface="Arial"/>
                    <a:ea typeface="Arial"/>
                    <a:cs typeface="Arial"/>
                    <a:sym typeface="Arial"/>
                  </a:rPr>
                  <a:t>点击添加标题</a:t>
                </a:r>
                <a:endParaRPr/>
              </a:p>
            </p:txBody>
          </p:sp>
        </p:grpSp>
      </p:grpSp>
      <p:grpSp>
        <p:nvGrpSpPr>
          <p:cNvPr id="734" name="Google Shape;734;p33"/>
          <p:cNvGrpSpPr/>
          <p:nvPr/>
        </p:nvGrpSpPr>
        <p:grpSpPr>
          <a:xfrm>
            <a:off x="1759032" y="2001486"/>
            <a:ext cx="3240199" cy="1245462"/>
            <a:chOff x="1784876" y="1794095"/>
            <a:chExt cx="3240199" cy="1245462"/>
          </a:xfrm>
        </p:grpSpPr>
        <p:sp>
          <p:nvSpPr>
            <p:cNvPr id="735" name="Google Shape;735;p33"/>
            <p:cNvSpPr/>
            <p:nvPr/>
          </p:nvSpPr>
          <p:spPr>
            <a:xfrm>
              <a:off x="4220414" y="1886798"/>
              <a:ext cx="804661" cy="805334"/>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36" name="Google Shape;736;p33"/>
            <p:cNvSpPr/>
            <p:nvPr/>
          </p:nvSpPr>
          <p:spPr>
            <a:xfrm>
              <a:off x="4313258" y="1954322"/>
              <a:ext cx="618970" cy="61948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3200">
                  <a:solidFill>
                    <a:schemeClr val="lt1"/>
                  </a:solidFill>
                  <a:latin typeface="Calibri"/>
                  <a:ea typeface="Calibri"/>
                  <a:cs typeface="Calibri"/>
                  <a:sym typeface="Calibri"/>
                </a:rPr>
                <a:t>1</a:t>
              </a:r>
              <a:endParaRPr b="1" sz="3200">
                <a:solidFill>
                  <a:schemeClr val="lt1"/>
                </a:solidFill>
                <a:latin typeface="Calibri"/>
                <a:ea typeface="Calibri"/>
                <a:cs typeface="Calibri"/>
                <a:sym typeface="Calibri"/>
              </a:endParaRPr>
            </a:p>
          </p:txBody>
        </p:sp>
        <p:sp>
          <p:nvSpPr>
            <p:cNvPr id="737" name="Google Shape;737;p33"/>
            <p:cNvSpPr txBox="1"/>
            <p:nvPr/>
          </p:nvSpPr>
          <p:spPr>
            <a:xfrm flipH="1">
              <a:off x="1784876" y="2133860"/>
              <a:ext cx="2413252" cy="905697"/>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Clr>
                  <a:schemeClr val="lt1"/>
                </a:buClr>
                <a:buSzPts val="1400"/>
                <a:buFont typeface="Arial"/>
                <a:buNone/>
              </a:pPr>
              <a:r>
                <a:rPr lang="zh-CN" sz="1400">
                  <a:solidFill>
                    <a:schemeClr val="lt1"/>
                  </a:solidFill>
                  <a:latin typeface="Arial"/>
                  <a:ea typeface="Arial"/>
                  <a:cs typeface="Arial"/>
                  <a:sym typeface="Arial"/>
                </a:rPr>
                <a:t>详写内容……点击输入本栏的具体文字，简明扼要的说明分项内容，此为概念图解</a:t>
              </a:r>
              <a:endParaRPr/>
            </a:p>
          </p:txBody>
        </p:sp>
        <p:sp>
          <p:nvSpPr>
            <p:cNvPr id="738" name="Google Shape;738;p33"/>
            <p:cNvSpPr txBox="1"/>
            <p:nvPr/>
          </p:nvSpPr>
          <p:spPr>
            <a:xfrm>
              <a:off x="2058836" y="1794095"/>
              <a:ext cx="2147935" cy="492443"/>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2000">
                  <a:solidFill>
                    <a:srgbClr val="01E2BC"/>
                  </a:solidFill>
                  <a:latin typeface="Arial"/>
                  <a:ea typeface="Arial"/>
                  <a:cs typeface="Arial"/>
                  <a:sym typeface="Arial"/>
                </a:rPr>
                <a:t>此处添加标题</a:t>
              </a:r>
              <a:endParaRPr sz="2400">
                <a:solidFill>
                  <a:srgbClr val="01E2BC"/>
                </a:solidFill>
                <a:latin typeface="Arial"/>
                <a:ea typeface="Arial"/>
                <a:cs typeface="Arial"/>
                <a:sym typeface="Arial"/>
              </a:endParaRPr>
            </a:p>
          </p:txBody>
        </p:sp>
      </p:grpSp>
      <p:grpSp>
        <p:nvGrpSpPr>
          <p:cNvPr id="739" name="Google Shape;739;p33"/>
          <p:cNvGrpSpPr/>
          <p:nvPr/>
        </p:nvGrpSpPr>
        <p:grpSpPr>
          <a:xfrm>
            <a:off x="1129856" y="3444900"/>
            <a:ext cx="3239129" cy="1283330"/>
            <a:chOff x="1155700" y="3237509"/>
            <a:chExt cx="3239129" cy="1283330"/>
          </a:xfrm>
        </p:grpSpPr>
        <p:sp>
          <p:nvSpPr>
            <p:cNvPr id="740" name="Google Shape;740;p33"/>
            <p:cNvSpPr/>
            <p:nvPr/>
          </p:nvSpPr>
          <p:spPr>
            <a:xfrm>
              <a:off x="3590168" y="3249224"/>
              <a:ext cx="804661" cy="805334"/>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41" name="Google Shape;741;p33"/>
            <p:cNvSpPr/>
            <p:nvPr/>
          </p:nvSpPr>
          <p:spPr>
            <a:xfrm>
              <a:off x="3683014" y="3316748"/>
              <a:ext cx="618970" cy="61948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3200">
                  <a:solidFill>
                    <a:schemeClr val="lt1"/>
                  </a:solidFill>
                  <a:latin typeface="Calibri"/>
                  <a:ea typeface="Calibri"/>
                  <a:cs typeface="Calibri"/>
                  <a:sym typeface="Calibri"/>
                </a:rPr>
                <a:t>2</a:t>
              </a:r>
              <a:endParaRPr b="1" sz="3200">
                <a:solidFill>
                  <a:schemeClr val="lt1"/>
                </a:solidFill>
                <a:latin typeface="Calibri"/>
                <a:ea typeface="Calibri"/>
                <a:cs typeface="Calibri"/>
                <a:sym typeface="Calibri"/>
              </a:endParaRPr>
            </a:p>
          </p:txBody>
        </p:sp>
        <p:sp>
          <p:nvSpPr>
            <p:cNvPr id="742" name="Google Shape;742;p33"/>
            <p:cNvSpPr txBox="1"/>
            <p:nvPr/>
          </p:nvSpPr>
          <p:spPr>
            <a:xfrm flipH="1">
              <a:off x="1155700" y="3588276"/>
              <a:ext cx="2413252" cy="932563"/>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Clr>
                  <a:schemeClr val="lt1"/>
                </a:buClr>
                <a:buSzPts val="1400"/>
                <a:buFont typeface="Arial"/>
                <a:buNone/>
              </a:pPr>
              <a:r>
                <a:rPr lang="zh-CN" sz="1400">
                  <a:solidFill>
                    <a:schemeClr val="lt1"/>
                  </a:solidFill>
                  <a:latin typeface="Arial"/>
                  <a:ea typeface="Arial"/>
                  <a:cs typeface="Arial"/>
                  <a:sym typeface="Arial"/>
                </a:rPr>
                <a:t>详写内容……点击输入本栏的具体文字，简明扼要的说明分项内容，此为概念图解</a:t>
              </a:r>
              <a:endParaRPr/>
            </a:p>
          </p:txBody>
        </p:sp>
        <p:sp>
          <p:nvSpPr>
            <p:cNvPr id="743" name="Google Shape;743;p33"/>
            <p:cNvSpPr txBox="1"/>
            <p:nvPr/>
          </p:nvSpPr>
          <p:spPr>
            <a:xfrm>
              <a:off x="1421017" y="3237509"/>
              <a:ext cx="2147935" cy="454612"/>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2000">
                  <a:solidFill>
                    <a:srgbClr val="01E2BC"/>
                  </a:solidFill>
                  <a:latin typeface="Arial"/>
                  <a:ea typeface="Arial"/>
                  <a:cs typeface="Arial"/>
                  <a:sym typeface="Arial"/>
                </a:rPr>
                <a:t>点击添加标题</a:t>
              </a:r>
              <a:endParaRPr/>
            </a:p>
          </p:txBody>
        </p:sp>
      </p:grpSp>
      <p:grpSp>
        <p:nvGrpSpPr>
          <p:cNvPr id="744" name="Google Shape;744;p33"/>
          <p:cNvGrpSpPr/>
          <p:nvPr/>
        </p:nvGrpSpPr>
        <p:grpSpPr>
          <a:xfrm>
            <a:off x="1759032" y="4816331"/>
            <a:ext cx="3240199" cy="1269500"/>
            <a:chOff x="1784876" y="4608940"/>
            <a:chExt cx="3240199" cy="1269500"/>
          </a:xfrm>
        </p:grpSpPr>
        <p:sp>
          <p:nvSpPr>
            <p:cNvPr id="745" name="Google Shape;745;p33"/>
            <p:cNvSpPr/>
            <p:nvPr/>
          </p:nvSpPr>
          <p:spPr>
            <a:xfrm>
              <a:off x="4220414" y="4616916"/>
              <a:ext cx="804661" cy="805334"/>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46" name="Google Shape;746;p33"/>
            <p:cNvSpPr/>
            <p:nvPr/>
          </p:nvSpPr>
          <p:spPr>
            <a:xfrm>
              <a:off x="4313260" y="4684440"/>
              <a:ext cx="618970" cy="61948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3200">
                  <a:solidFill>
                    <a:schemeClr val="lt1"/>
                  </a:solidFill>
                  <a:latin typeface="Calibri"/>
                  <a:ea typeface="Calibri"/>
                  <a:cs typeface="Calibri"/>
                  <a:sym typeface="Calibri"/>
                </a:rPr>
                <a:t>3</a:t>
              </a:r>
              <a:endParaRPr b="1" sz="3200">
                <a:solidFill>
                  <a:schemeClr val="lt1"/>
                </a:solidFill>
                <a:latin typeface="Calibri"/>
                <a:ea typeface="Calibri"/>
                <a:cs typeface="Calibri"/>
                <a:sym typeface="Calibri"/>
              </a:endParaRPr>
            </a:p>
          </p:txBody>
        </p:sp>
        <p:sp>
          <p:nvSpPr>
            <p:cNvPr id="747" name="Google Shape;747;p33"/>
            <p:cNvSpPr txBox="1"/>
            <p:nvPr/>
          </p:nvSpPr>
          <p:spPr>
            <a:xfrm flipH="1">
              <a:off x="1784876" y="4945877"/>
              <a:ext cx="2413252" cy="932563"/>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Clr>
                  <a:schemeClr val="lt1"/>
                </a:buClr>
                <a:buSzPts val="1400"/>
                <a:buFont typeface="Arial"/>
                <a:buNone/>
              </a:pPr>
              <a:r>
                <a:rPr lang="zh-CN" sz="1400">
                  <a:solidFill>
                    <a:schemeClr val="lt1"/>
                  </a:solidFill>
                  <a:latin typeface="Arial"/>
                  <a:ea typeface="Arial"/>
                  <a:cs typeface="Arial"/>
                  <a:sym typeface="Arial"/>
                </a:rPr>
                <a:t>详写内容……点击输入本栏的具体文字，简明扼要的说明分项内容，此为概念图解</a:t>
              </a:r>
              <a:endParaRPr/>
            </a:p>
          </p:txBody>
        </p:sp>
        <p:sp>
          <p:nvSpPr>
            <p:cNvPr id="748" name="Google Shape;748;p33"/>
            <p:cNvSpPr txBox="1"/>
            <p:nvPr/>
          </p:nvSpPr>
          <p:spPr>
            <a:xfrm>
              <a:off x="2058836" y="4608940"/>
              <a:ext cx="2147935" cy="454612"/>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2000">
                  <a:solidFill>
                    <a:srgbClr val="01E2BC"/>
                  </a:solidFill>
                  <a:latin typeface="Arial"/>
                  <a:ea typeface="Arial"/>
                  <a:cs typeface="Arial"/>
                  <a:sym typeface="Arial"/>
                </a:rPr>
                <a:t>点击添加标题</a:t>
              </a:r>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1000"/>
                                        <p:tgtEl>
                                          <p:spTgt spid="7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1000"/>
                                        <p:tgtEl>
                                          <p:spTgt spid="7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22"/>
                                        </p:tgtEl>
                                        <p:attrNameLst>
                                          <p:attrName>style.visibility</p:attrName>
                                        </p:attrNameLst>
                                      </p:cBhvr>
                                      <p:to>
                                        <p:strVal val="visible"/>
                                      </p:to>
                                    </p:set>
                                    <p:anim calcmode="lin" valueType="num">
                                      <p:cBhvr additive="base">
                                        <p:cTn dur="1000"/>
                                        <p:tgtEl>
                                          <p:spTgt spid="7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1000"/>
                                        <p:tgtEl>
                                          <p:spTgt spid="7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34"/>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755" name="Google Shape;755;p34"/>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34"/>
          <p:cNvSpPr/>
          <p:nvPr/>
        </p:nvSpPr>
        <p:spPr>
          <a:xfrm>
            <a:off x="863600" y="2531901"/>
            <a:ext cx="10464800" cy="2641600"/>
          </a:xfrm>
          <a:prstGeom prst="rightArrow">
            <a:avLst>
              <a:gd fmla="val 63748" name="adj1"/>
              <a:gd fmla="val 49509"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57" name="Google Shape;757;p34"/>
          <p:cNvSpPr/>
          <p:nvPr/>
        </p:nvSpPr>
        <p:spPr>
          <a:xfrm>
            <a:off x="1582347" y="3217972"/>
            <a:ext cx="1943195" cy="1373437"/>
          </a:xfrm>
          <a:prstGeom prst="roundRect">
            <a:avLst>
              <a:gd fmla="val 16667"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58" name="Google Shape;758;p34"/>
          <p:cNvSpPr/>
          <p:nvPr/>
        </p:nvSpPr>
        <p:spPr>
          <a:xfrm>
            <a:off x="3795988" y="3154472"/>
            <a:ext cx="1943195" cy="1373437"/>
          </a:xfrm>
          <a:prstGeom prst="roundRect">
            <a:avLst>
              <a:gd fmla="val 16667"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59" name="Google Shape;759;p34"/>
          <p:cNvSpPr/>
          <p:nvPr/>
        </p:nvSpPr>
        <p:spPr>
          <a:xfrm>
            <a:off x="6046417" y="3154472"/>
            <a:ext cx="1943195" cy="1373437"/>
          </a:xfrm>
          <a:prstGeom prst="roundRect">
            <a:avLst>
              <a:gd fmla="val 16667"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60" name="Google Shape;760;p34"/>
          <p:cNvSpPr/>
          <p:nvPr/>
        </p:nvSpPr>
        <p:spPr>
          <a:xfrm>
            <a:off x="8318405" y="3154472"/>
            <a:ext cx="1943195" cy="1373437"/>
          </a:xfrm>
          <a:prstGeom prst="roundRect">
            <a:avLst>
              <a:gd fmla="val 16667"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61" name="Google Shape;761;p34"/>
          <p:cNvSpPr/>
          <p:nvPr/>
        </p:nvSpPr>
        <p:spPr>
          <a:xfrm>
            <a:off x="8996702" y="3378984"/>
            <a:ext cx="586601" cy="586601"/>
          </a:xfrm>
          <a:custGeom>
            <a:rect b="b" l="l" r="r" t="t"/>
            <a:pathLst>
              <a:path extrusionOk="0" h="68" w="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62" name="Google Shape;762;p34"/>
          <p:cNvSpPr/>
          <p:nvPr/>
        </p:nvSpPr>
        <p:spPr>
          <a:xfrm>
            <a:off x="4498753" y="3471605"/>
            <a:ext cx="537665" cy="401355"/>
          </a:xfrm>
          <a:custGeom>
            <a:rect b="b" l="l" r="r" t="t"/>
            <a:pathLst>
              <a:path extrusionOk="0" h="49" w="66">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63" name="Google Shape;763;p34"/>
          <p:cNvSpPr/>
          <p:nvPr/>
        </p:nvSpPr>
        <p:spPr>
          <a:xfrm>
            <a:off x="2298696" y="3420733"/>
            <a:ext cx="510497" cy="503099"/>
          </a:xfrm>
          <a:custGeom>
            <a:rect b="b" l="l" r="r" t="t"/>
            <a:pathLst>
              <a:path extrusionOk="0" h="63" w="64">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rgbClr val="525252"/>
              </a:solidFill>
              <a:latin typeface="Calibri"/>
              <a:ea typeface="Calibri"/>
              <a:cs typeface="Calibri"/>
              <a:sym typeface="Calibri"/>
            </a:endParaRPr>
          </a:p>
        </p:txBody>
      </p:sp>
      <p:sp>
        <p:nvSpPr>
          <p:cNvPr id="764" name="Google Shape;764;p34"/>
          <p:cNvSpPr/>
          <p:nvPr/>
        </p:nvSpPr>
        <p:spPr>
          <a:xfrm>
            <a:off x="6797472" y="3451741"/>
            <a:ext cx="441083" cy="441083"/>
          </a:xfrm>
          <a:custGeom>
            <a:rect b="b" l="l" r="r" t="t"/>
            <a:pathLst>
              <a:path extrusionOk="0" h="55" w="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65" name="Google Shape;765;p34"/>
          <p:cNvSpPr txBox="1"/>
          <p:nvPr/>
        </p:nvSpPr>
        <p:spPr>
          <a:xfrm>
            <a:off x="1888804" y="4002411"/>
            <a:ext cx="1330281" cy="2769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lt1"/>
              </a:buClr>
              <a:buSzPts val="1800"/>
              <a:buFont typeface="Arial"/>
              <a:buNone/>
            </a:pPr>
            <a:r>
              <a:rPr lang="zh-CN" sz="1800">
                <a:solidFill>
                  <a:schemeClr val="lt1"/>
                </a:solidFill>
                <a:latin typeface="Arial"/>
                <a:ea typeface="Arial"/>
                <a:cs typeface="Arial"/>
                <a:sym typeface="Arial"/>
              </a:rPr>
              <a:t>添加标题</a:t>
            </a:r>
            <a:endParaRPr sz="1800">
              <a:solidFill>
                <a:schemeClr val="lt1"/>
              </a:solidFill>
              <a:latin typeface="Arial"/>
              <a:ea typeface="Arial"/>
              <a:cs typeface="Arial"/>
              <a:sym typeface="Arial"/>
            </a:endParaRPr>
          </a:p>
        </p:txBody>
      </p:sp>
      <p:sp>
        <p:nvSpPr>
          <p:cNvPr id="766" name="Google Shape;766;p34"/>
          <p:cNvSpPr txBox="1"/>
          <p:nvPr/>
        </p:nvSpPr>
        <p:spPr>
          <a:xfrm>
            <a:off x="4102445" y="4002411"/>
            <a:ext cx="1330281" cy="2769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lt1"/>
              </a:buClr>
              <a:buSzPts val="1800"/>
              <a:buFont typeface="Arial"/>
              <a:buNone/>
            </a:pPr>
            <a:r>
              <a:rPr lang="zh-CN" sz="1800">
                <a:solidFill>
                  <a:schemeClr val="lt1"/>
                </a:solidFill>
                <a:latin typeface="Arial"/>
                <a:ea typeface="Arial"/>
                <a:cs typeface="Arial"/>
                <a:sym typeface="Arial"/>
              </a:rPr>
              <a:t>添加标题</a:t>
            </a:r>
            <a:endParaRPr sz="1800">
              <a:solidFill>
                <a:schemeClr val="lt1"/>
              </a:solidFill>
              <a:latin typeface="Arial"/>
              <a:ea typeface="Arial"/>
              <a:cs typeface="Arial"/>
              <a:sym typeface="Arial"/>
            </a:endParaRPr>
          </a:p>
        </p:txBody>
      </p:sp>
      <p:sp>
        <p:nvSpPr>
          <p:cNvPr id="767" name="Google Shape;767;p34"/>
          <p:cNvSpPr txBox="1"/>
          <p:nvPr/>
        </p:nvSpPr>
        <p:spPr>
          <a:xfrm>
            <a:off x="6352874" y="4002411"/>
            <a:ext cx="1330281" cy="2769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lt1"/>
              </a:buClr>
              <a:buSzPts val="1800"/>
              <a:buFont typeface="Arial"/>
              <a:buNone/>
            </a:pPr>
            <a:r>
              <a:rPr lang="zh-CN" sz="1800">
                <a:solidFill>
                  <a:schemeClr val="lt1"/>
                </a:solidFill>
                <a:latin typeface="Arial"/>
                <a:ea typeface="Arial"/>
                <a:cs typeface="Arial"/>
                <a:sym typeface="Arial"/>
              </a:rPr>
              <a:t>添加标题</a:t>
            </a:r>
            <a:endParaRPr sz="1800">
              <a:solidFill>
                <a:schemeClr val="lt1"/>
              </a:solidFill>
              <a:latin typeface="Arial"/>
              <a:ea typeface="Arial"/>
              <a:cs typeface="Arial"/>
              <a:sym typeface="Arial"/>
            </a:endParaRPr>
          </a:p>
        </p:txBody>
      </p:sp>
      <p:sp>
        <p:nvSpPr>
          <p:cNvPr id="768" name="Google Shape;768;p34"/>
          <p:cNvSpPr txBox="1"/>
          <p:nvPr/>
        </p:nvSpPr>
        <p:spPr>
          <a:xfrm>
            <a:off x="8624862" y="4002411"/>
            <a:ext cx="1330281" cy="2769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lt1"/>
              </a:buClr>
              <a:buSzPts val="1800"/>
              <a:buFont typeface="Arial"/>
              <a:buNone/>
            </a:pPr>
            <a:r>
              <a:rPr lang="zh-CN" sz="1800">
                <a:solidFill>
                  <a:schemeClr val="lt1"/>
                </a:solidFill>
                <a:latin typeface="Arial"/>
                <a:ea typeface="Arial"/>
                <a:cs typeface="Arial"/>
                <a:sym typeface="Arial"/>
              </a:rPr>
              <a:t>添加标题</a:t>
            </a:r>
            <a:endParaRPr sz="1800">
              <a:solidFill>
                <a:schemeClr val="lt1"/>
              </a:solidFill>
              <a:latin typeface="Arial"/>
              <a:ea typeface="Arial"/>
              <a:cs typeface="Arial"/>
              <a:sym typeface="Arial"/>
            </a:endParaRPr>
          </a:p>
        </p:txBody>
      </p:sp>
      <p:cxnSp>
        <p:nvCxnSpPr>
          <p:cNvPr id="769" name="Google Shape;769;p34"/>
          <p:cNvCxnSpPr/>
          <p:nvPr/>
        </p:nvCxnSpPr>
        <p:spPr>
          <a:xfrm rot="-5400000">
            <a:off x="2186825" y="2899238"/>
            <a:ext cx="711199" cy="2469"/>
          </a:xfrm>
          <a:prstGeom prst="straightConnector1">
            <a:avLst/>
          </a:prstGeom>
          <a:noFill/>
          <a:ln cap="flat" cmpd="sng" w="12700">
            <a:solidFill>
              <a:srgbClr val="98A8BD"/>
            </a:solidFill>
            <a:prstDash val="dot"/>
            <a:miter lim="800000"/>
            <a:headEnd len="med" w="med" type="oval"/>
            <a:tailEnd len="med" w="med" type="oval"/>
          </a:ln>
        </p:spPr>
      </p:cxnSp>
      <p:cxnSp>
        <p:nvCxnSpPr>
          <p:cNvPr id="770" name="Google Shape;770;p34"/>
          <p:cNvCxnSpPr/>
          <p:nvPr/>
        </p:nvCxnSpPr>
        <p:spPr>
          <a:xfrm rot="-5400000">
            <a:off x="4436018" y="2899238"/>
            <a:ext cx="711199" cy="2469"/>
          </a:xfrm>
          <a:prstGeom prst="straightConnector1">
            <a:avLst/>
          </a:prstGeom>
          <a:noFill/>
          <a:ln cap="flat" cmpd="sng" w="12700">
            <a:solidFill>
              <a:srgbClr val="98A8BD"/>
            </a:solidFill>
            <a:prstDash val="dot"/>
            <a:miter lim="800000"/>
            <a:headEnd len="med" w="med" type="oval"/>
            <a:tailEnd len="med" w="med" type="oval"/>
          </a:ln>
        </p:spPr>
      </p:cxnSp>
      <p:cxnSp>
        <p:nvCxnSpPr>
          <p:cNvPr id="771" name="Google Shape;771;p34"/>
          <p:cNvCxnSpPr/>
          <p:nvPr/>
        </p:nvCxnSpPr>
        <p:spPr>
          <a:xfrm rot="-5400000">
            <a:off x="6685211" y="2899239"/>
            <a:ext cx="711199" cy="2469"/>
          </a:xfrm>
          <a:prstGeom prst="straightConnector1">
            <a:avLst/>
          </a:prstGeom>
          <a:noFill/>
          <a:ln cap="flat" cmpd="sng" w="12700">
            <a:solidFill>
              <a:srgbClr val="98A8BD"/>
            </a:solidFill>
            <a:prstDash val="dot"/>
            <a:miter lim="800000"/>
            <a:headEnd len="med" w="med" type="oval"/>
            <a:tailEnd len="med" w="med" type="oval"/>
          </a:ln>
        </p:spPr>
      </p:cxnSp>
      <p:cxnSp>
        <p:nvCxnSpPr>
          <p:cNvPr id="772" name="Google Shape;772;p34"/>
          <p:cNvCxnSpPr/>
          <p:nvPr/>
        </p:nvCxnSpPr>
        <p:spPr>
          <a:xfrm rot="-5400000">
            <a:off x="8934405" y="2899239"/>
            <a:ext cx="711199" cy="2469"/>
          </a:xfrm>
          <a:prstGeom prst="straightConnector1">
            <a:avLst/>
          </a:prstGeom>
          <a:noFill/>
          <a:ln cap="flat" cmpd="sng" w="12700">
            <a:solidFill>
              <a:srgbClr val="98A8BD"/>
            </a:solidFill>
            <a:prstDash val="dot"/>
            <a:miter lim="800000"/>
            <a:headEnd len="med" w="med" type="oval"/>
            <a:tailEnd len="med" w="med" type="oval"/>
          </a:ln>
        </p:spPr>
      </p:cxnSp>
      <p:grpSp>
        <p:nvGrpSpPr>
          <p:cNvPr id="773" name="Google Shape;773;p34"/>
          <p:cNvGrpSpPr/>
          <p:nvPr/>
        </p:nvGrpSpPr>
        <p:grpSpPr>
          <a:xfrm>
            <a:off x="1554427" y="4964010"/>
            <a:ext cx="1978464" cy="1290667"/>
            <a:chOff x="495837" y="1363501"/>
            <a:chExt cx="1483848" cy="968000"/>
          </a:xfrm>
        </p:grpSpPr>
        <p:sp>
          <p:nvSpPr>
            <p:cNvPr id="774" name="Google Shape;774;p34"/>
            <p:cNvSpPr txBox="1"/>
            <p:nvPr/>
          </p:nvSpPr>
          <p:spPr>
            <a:xfrm>
              <a:off x="495837" y="1611304"/>
              <a:ext cx="1483848" cy="720197"/>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sz="1200">
                <a:solidFill>
                  <a:schemeClr val="lt1"/>
                </a:solidFill>
                <a:latin typeface="Arial"/>
                <a:ea typeface="Arial"/>
                <a:cs typeface="Arial"/>
                <a:sym typeface="Arial"/>
              </a:endParaRPr>
            </a:p>
          </p:txBody>
        </p:sp>
        <p:sp>
          <p:nvSpPr>
            <p:cNvPr id="775" name="Google Shape;775;p34"/>
            <p:cNvSpPr/>
            <p:nvPr/>
          </p:nvSpPr>
          <p:spPr>
            <a:xfrm>
              <a:off x="877086" y="1363501"/>
              <a:ext cx="721352" cy="2154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1867">
                  <a:solidFill>
                    <a:srgbClr val="01E2BC"/>
                  </a:solidFill>
                  <a:latin typeface="Arial"/>
                  <a:ea typeface="Arial"/>
                  <a:cs typeface="Arial"/>
                  <a:sym typeface="Arial"/>
                </a:rPr>
                <a:t>添加标题</a:t>
              </a:r>
              <a:endParaRPr b="1" sz="1867">
                <a:solidFill>
                  <a:srgbClr val="01E2BC"/>
                </a:solidFill>
                <a:latin typeface="Arial"/>
                <a:ea typeface="Arial"/>
                <a:cs typeface="Arial"/>
                <a:sym typeface="Arial"/>
              </a:endParaRPr>
            </a:p>
          </p:txBody>
        </p:sp>
      </p:grpSp>
      <p:grpSp>
        <p:nvGrpSpPr>
          <p:cNvPr id="776" name="Google Shape;776;p34"/>
          <p:cNvGrpSpPr/>
          <p:nvPr/>
        </p:nvGrpSpPr>
        <p:grpSpPr>
          <a:xfrm>
            <a:off x="3803620" y="4964010"/>
            <a:ext cx="1978464" cy="1290667"/>
            <a:chOff x="495837" y="1363501"/>
            <a:chExt cx="1483848" cy="968000"/>
          </a:xfrm>
        </p:grpSpPr>
        <p:sp>
          <p:nvSpPr>
            <p:cNvPr id="777" name="Google Shape;777;p34"/>
            <p:cNvSpPr txBox="1"/>
            <p:nvPr/>
          </p:nvSpPr>
          <p:spPr>
            <a:xfrm>
              <a:off x="495837" y="1611304"/>
              <a:ext cx="1483848" cy="720197"/>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778" name="Google Shape;778;p34"/>
            <p:cNvSpPr/>
            <p:nvPr/>
          </p:nvSpPr>
          <p:spPr>
            <a:xfrm>
              <a:off x="879491" y="1363501"/>
              <a:ext cx="716543" cy="2154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1867">
                  <a:solidFill>
                    <a:srgbClr val="01E2BC"/>
                  </a:solidFill>
                  <a:latin typeface="Arial"/>
                  <a:ea typeface="Arial"/>
                  <a:cs typeface="Arial"/>
                  <a:sym typeface="Arial"/>
                </a:rPr>
                <a:t>添加标题</a:t>
              </a:r>
              <a:endParaRPr b="1" sz="1867">
                <a:solidFill>
                  <a:srgbClr val="01E2BC"/>
                </a:solidFill>
                <a:latin typeface="Arial"/>
                <a:ea typeface="Arial"/>
                <a:cs typeface="Arial"/>
                <a:sym typeface="Arial"/>
              </a:endParaRPr>
            </a:p>
          </p:txBody>
        </p:sp>
      </p:grpSp>
      <p:grpSp>
        <p:nvGrpSpPr>
          <p:cNvPr id="779" name="Google Shape;779;p34"/>
          <p:cNvGrpSpPr/>
          <p:nvPr/>
        </p:nvGrpSpPr>
        <p:grpSpPr>
          <a:xfrm>
            <a:off x="6052813" y="4964010"/>
            <a:ext cx="1978464" cy="1290667"/>
            <a:chOff x="495837" y="1363501"/>
            <a:chExt cx="1483848" cy="968000"/>
          </a:xfrm>
        </p:grpSpPr>
        <p:sp>
          <p:nvSpPr>
            <p:cNvPr id="780" name="Google Shape;780;p34"/>
            <p:cNvSpPr txBox="1"/>
            <p:nvPr/>
          </p:nvSpPr>
          <p:spPr>
            <a:xfrm>
              <a:off x="495837" y="1611304"/>
              <a:ext cx="1483848" cy="720197"/>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781" name="Google Shape;781;p34"/>
            <p:cNvSpPr/>
            <p:nvPr/>
          </p:nvSpPr>
          <p:spPr>
            <a:xfrm>
              <a:off x="879491" y="1363501"/>
              <a:ext cx="716543" cy="2154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1867">
                  <a:solidFill>
                    <a:srgbClr val="01E2BC"/>
                  </a:solidFill>
                  <a:latin typeface="Arial"/>
                  <a:ea typeface="Arial"/>
                  <a:cs typeface="Arial"/>
                  <a:sym typeface="Arial"/>
                </a:rPr>
                <a:t>添加标题</a:t>
              </a:r>
              <a:endParaRPr b="1" sz="1867">
                <a:solidFill>
                  <a:srgbClr val="01E2BC"/>
                </a:solidFill>
                <a:latin typeface="Arial"/>
                <a:ea typeface="Arial"/>
                <a:cs typeface="Arial"/>
                <a:sym typeface="Arial"/>
              </a:endParaRPr>
            </a:p>
          </p:txBody>
        </p:sp>
      </p:grpSp>
      <p:grpSp>
        <p:nvGrpSpPr>
          <p:cNvPr id="782" name="Google Shape;782;p34"/>
          <p:cNvGrpSpPr/>
          <p:nvPr/>
        </p:nvGrpSpPr>
        <p:grpSpPr>
          <a:xfrm>
            <a:off x="8318405" y="4964010"/>
            <a:ext cx="1978464" cy="1290667"/>
            <a:chOff x="495837" y="1363501"/>
            <a:chExt cx="1483848" cy="968000"/>
          </a:xfrm>
        </p:grpSpPr>
        <p:sp>
          <p:nvSpPr>
            <p:cNvPr id="783" name="Google Shape;783;p34"/>
            <p:cNvSpPr txBox="1"/>
            <p:nvPr/>
          </p:nvSpPr>
          <p:spPr>
            <a:xfrm>
              <a:off x="495837" y="1611304"/>
              <a:ext cx="1483848" cy="720197"/>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784" name="Google Shape;784;p34"/>
            <p:cNvSpPr/>
            <p:nvPr/>
          </p:nvSpPr>
          <p:spPr>
            <a:xfrm>
              <a:off x="879491" y="1363501"/>
              <a:ext cx="716543" cy="2154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1867">
                  <a:solidFill>
                    <a:srgbClr val="01E2BC"/>
                  </a:solidFill>
                  <a:latin typeface="Arial"/>
                  <a:ea typeface="Arial"/>
                  <a:cs typeface="Arial"/>
                  <a:sym typeface="Arial"/>
                </a:rPr>
                <a:t>添加标题</a:t>
              </a:r>
              <a:endParaRPr b="1" sz="1867">
                <a:solidFill>
                  <a:srgbClr val="01E2BC"/>
                </a:solidFill>
                <a:latin typeface="Arial"/>
                <a:ea typeface="Arial"/>
                <a:cs typeface="Arial"/>
                <a:sym typeface="Arial"/>
              </a:endParaRPr>
            </a:p>
          </p:txBody>
        </p:sp>
      </p:grpSp>
      <p:sp>
        <p:nvSpPr>
          <p:cNvPr id="785" name="Google Shape;785;p34"/>
          <p:cNvSpPr/>
          <p:nvPr/>
        </p:nvSpPr>
        <p:spPr>
          <a:xfrm>
            <a:off x="2099827" y="1622490"/>
            <a:ext cx="882725" cy="883463"/>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2133">
                <a:solidFill>
                  <a:schemeClr val="lt1"/>
                </a:solidFill>
                <a:latin typeface="Calibri"/>
                <a:ea typeface="Calibri"/>
                <a:cs typeface="Calibri"/>
                <a:sym typeface="Calibri"/>
              </a:rPr>
              <a:t>01</a:t>
            </a:r>
            <a:endParaRPr b="1" sz="2133">
              <a:solidFill>
                <a:schemeClr val="lt1"/>
              </a:solidFill>
              <a:latin typeface="Calibri"/>
              <a:ea typeface="Calibri"/>
              <a:cs typeface="Calibri"/>
              <a:sym typeface="Calibri"/>
            </a:endParaRPr>
          </a:p>
        </p:txBody>
      </p:sp>
      <p:sp>
        <p:nvSpPr>
          <p:cNvPr id="786" name="Google Shape;786;p34"/>
          <p:cNvSpPr/>
          <p:nvPr/>
        </p:nvSpPr>
        <p:spPr>
          <a:xfrm>
            <a:off x="4351219" y="1609527"/>
            <a:ext cx="882725" cy="883463"/>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2133">
                <a:solidFill>
                  <a:schemeClr val="lt1"/>
                </a:solidFill>
                <a:latin typeface="Calibri"/>
                <a:ea typeface="Calibri"/>
                <a:cs typeface="Calibri"/>
                <a:sym typeface="Calibri"/>
              </a:rPr>
              <a:t>02</a:t>
            </a:r>
            <a:endParaRPr b="1" sz="2133">
              <a:solidFill>
                <a:schemeClr val="lt1"/>
              </a:solidFill>
              <a:latin typeface="Calibri"/>
              <a:ea typeface="Calibri"/>
              <a:cs typeface="Calibri"/>
              <a:sym typeface="Calibri"/>
            </a:endParaRPr>
          </a:p>
        </p:txBody>
      </p:sp>
      <p:sp>
        <p:nvSpPr>
          <p:cNvPr id="787" name="Google Shape;787;p34"/>
          <p:cNvSpPr/>
          <p:nvPr/>
        </p:nvSpPr>
        <p:spPr>
          <a:xfrm>
            <a:off x="6618324" y="1622498"/>
            <a:ext cx="882725" cy="883463"/>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2133">
                <a:solidFill>
                  <a:schemeClr val="lt1"/>
                </a:solidFill>
                <a:latin typeface="Calibri"/>
                <a:ea typeface="Calibri"/>
                <a:cs typeface="Calibri"/>
                <a:sym typeface="Calibri"/>
              </a:rPr>
              <a:t>03</a:t>
            </a:r>
            <a:endParaRPr b="1" sz="2133">
              <a:solidFill>
                <a:schemeClr val="lt1"/>
              </a:solidFill>
              <a:latin typeface="Calibri"/>
              <a:ea typeface="Calibri"/>
              <a:cs typeface="Calibri"/>
              <a:sym typeface="Calibri"/>
            </a:endParaRPr>
          </a:p>
        </p:txBody>
      </p:sp>
      <p:sp>
        <p:nvSpPr>
          <p:cNvPr id="788" name="Google Shape;788;p34"/>
          <p:cNvSpPr/>
          <p:nvPr/>
        </p:nvSpPr>
        <p:spPr>
          <a:xfrm>
            <a:off x="8859490" y="1622490"/>
            <a:ext cx="882725" cy="883463"/>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2133">
                <a:solidFill>
                  <a:schemeClr val="lt1"/>
                </a:solidFill>
                <a:latin typeface="Calibri"/>
                <a:ea typeface="Calibri"/>
                <a:cs typeface="Calibri"/>
                <a:sym typeface="Calibri"/>
              </a:rPr>
              <a:t>04</a:t>
            </a:r>
            <a:endParaRPr b="1" sz="2133">
              <a:solidFill>
                <a:schemeClr val="lt1"/>
              </a:solidFill>
              <a:latin typeface="Calibri"/>
              <a:ea typeface="Calibri"/>
              <a:cs typeface="Calibri"/>
              <a:sym typeface="Calibri"/>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56"/>
                                        </p:tgtEl>
                                        <p:attrNameLst>
                                          <p:attrName>style.visibility</p:attrName>
                                        </p:attrNameLst>
                                      </p:cBhvr>
                                      <p:to>
                                        <p:strVal val="visible"/>
                                      </p:to>
                                    </p:set>
                                    <p:anim calcmode="lin" valueType="num">
                                      <p:cBhvr additive="base">
                                        <p:cTn dur="500"/>
                                        <p:tgtEl>
                                          <p:spTgt spid="75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757"/>
                                        </p:tgtEl>
                                        <p:attrNameLst>
                                          <p:attrName>style.visibility</p:attrName>
                                        </p:attrNameLst>
                                      </p:cBhvr>
                                      <p:to>
                                        <p:strVal val="visible"/>
                                      </p:to>
                                    </p:set>
                                    <p:anim calcmode="lin" valueType="num">
                                      <p:cBhvr additive="base">
                                        <p:cTn dur="500"/>
                                        <p:tgtEl>
                                          <p:spTgt spid="757"/>
                                        </p:tgtEl>
                                        <p:attrNameLst>
                                          <p:attrName>ppt_w</p:attrName>
                                        </p:attrNameLst>
                                      </p:cBhvr>
                                      <p:tavLst>
                                        <p:tav fmla="" tm="0">
                                          <p:val>
                                            <p:strVal val="0"/>
                                          </p:val>
                                        </p:tav>
                                        <p:tav fmla="" tm="100000">
                                          <p:val>
                                            <p:strVal val="#ppt_w"/>
                                          </p:val>
                                        </p:tav>
                                      </p:tavLst>
                                    </p:anim>
                                    <p:anim calcmode="lin" valueType="num">
                                      <p:cBhvr additive="base">
                                        <p:cTn dur="500"/>
                                        <p:tgtEl>
                                          <p:spTgt spid="75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ppt_w</p:attrName>
                                        </p:attrNameLst>
                                      </p:cBhvr>
                                      <p:tavLst>
                                        <p:tav fmla="" tm="0">
                                          <p:val>
                                            <p:strVal val="0"/>
                                          </p:val>
                                        </p:tav>
                                        <p:tav fmla="" tm="100000">
                                          <p:val>
                                            <p:strVal val="#ppt_w"/>
                                          </p:val>
                                        </p:tav>
                                      </p:tavLst>
                                    </p:anim>
                                    <p:anim calcmode="lin" valueType="num">
                                      <p:cBhvr additive="base">
                                        <p:cTn dur="500"/>
                                        <p:tgtEl>
                                          <p:spTgt spid="76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765"/>
                                        </p:tgtEl>
                                        <p:attrNameLst>
                                          <p:attrName>style.visibility</p:attrName>
                                        </p:attrNameLst>
                                      </p:cBhvr>
                                      <p:to>
                                        <p:strVal val="visible"/>
                                      </p:to>
                                    </p:set>
                                    <p:anim calcmode="lin" valueType="num">
                                      <p:cBhvr additive="base">
                                        <p:cTn dur="500"/>
                                        <p:tgtEl>
                                          <p:spTgt spid="765"/>
                                        </p:tgtEl>
                                        <p:attrNameLst>
                                          <p:attrName>ppt_w</p:attrName>
                                        </p:attrNameLst>
                                      </p:cBhvr>
                                      <p:tavLst>
                                        <p:tav fmla="" tm="0">
                                          <p:val>
                                            <p:strVal val="0"/>
                                          </p:val>
                                        </p:tav>
                                        <p:tav fmla="" tm="100000">
                                          <p:val>
                                            <p:strVal val="#ppt_w"/>
                                          </p:val>
                                        </p:tav>
                                      </p:tavLst>
                                    </p:anim>
                                    <p:anim calcmode="lin" valueType="num">
                                      <p:cBhvr additive="base">
                                        <p:cTn dur="500"/>
                                        <p:tgtEl>
                                          <p:spTgt spid="76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500"/>
                                        <p:tgtEl>
                                          <p:spTgt spid="758"/>
                                        </p:tgtEl>
                                        <p:attrNameLst>
                                          <p:attrName>ppt_w</p:attrName>
                                        </p:attrNameLst>
                                      </p:cBhvr>
                                      <p:tavLst>
                                        <p:tav fmla="" tm="0">
                                          <p:val>
                                            <p:strVal val="0"/>
                                          </p:val>
                                        </p:tav>
                                        <p:tav fmla="" tm="100000">
                                          <p:val>
                                            <p:strVal val="#ppt_w"/>
                                          </p:val>
                                        </p:tav>
                                      </p:tavLst>
                                    </p:anim>
                                    <p:anim calcmode="lin" valueType="num">
                                      <p:cBhvr additive="base">
                                        <p:cTn dur="500"/>
                                        <p:tgtEl>
                                          <p:spTgt spid="75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762"/>
                                        </p:tgtEl>
                                        <p:attrNameLst>
                                          <p:attrName>style.visibility</p:attrName>
                                        </p:attrNameLst>
                                      </p:cBhvr>
                                      <p:to>
                                        <p:strVal val="visible"/>
                                      </p:to>
                                    </p:set>
                                    <p:anim calcmode="lin" valueType="num">
                                      <p:cBhvr additive="base">
                                        <p:cTn dur="500"/>
                                        <p:tgtEl>
                                          <p:spTgt spid="762"/>
                                        </p:tgtEl>
                                        <p:attrNameLst>
                                          <p:attrName>ppt_w</p:attrName>
                                        </p:attrNameLst>
                                      </p:cBhvr>
                                      <p:tavLst>
                                        <p:tav fmla="" tm="0">
                                          <p:val>
                                            <p:strVal val="0"/>
                                          </p:val>
                                        </p:tav>
                                        <p:tav fmla="" tm="100000">
                                          <p:val>
                                            <p:strVal val="#ppt_w"/>
                                          </p:val>
                                        </p:tav>
                                      </p:tavLst>
                                    </p:anim>
                                    <p:anim calcmode="lin" valueType="num">
                                      <p:cBhvr additive="base">
                                        <p:cTn dur="500"/>
                                        <p:tgtEl>
                                          <p:spTgt spid="762"/>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ppt_w</p:attrName>
                                        </p:attrNameLst>
                                      </p:cBhvr>
                                      <p:tavLst>
                                        <p:tav fmla="" tm="0">
                                          <p:val>
                                            <p:strVal val="0"/>
                                          </p:val>
                                        </p:tav>
                                        <p:tav fmla="" tm="100000">
                                          <p:val>
                                            <p:strVal val="#ppt_w"/>
                                          </p:val>
                                        </p:tav>
                                      </p:tavLst>
                                    </p:anim>
                                    <p:anim calcmode="lin" valueType="num">
                                      <p:cBhvr additive="base">
                                        <p:cTn dur="500"/>
                                        <p:tgtEl>
                                          <p:spTgt spid="766"/>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500"/>
                                        <p:tgtEl>
                                          <p:spTgt spid="759"/>
                                        </p:tgtEl>
                                        <p:attrNameLst>
                                          <p:attrName>ppt_w</p:attrName>
                                        </p:attrNameLst>
                                      </p:cBhvr>
                                      <p:tavLst>
                                        <p:tav fmla="" tm="0">
                                          <p:val>
                                            <p:strVal val="0"/>
                                          </p:val>
                                        </p:tav>
                                        <p:tav fmla="" tm="100000">
                                          <p:val>
                                            <p:strVal val="#ppt_w"/>
                                          </p:val>
                                        </p:tav>
                                      </p:tavLst>
                                    </p:anim>
                                    <p:anim calcmode="lin" valueType="num">
                                      <p:cBhvr additive="base">
                                        <p:cTn dur="500"/>
                                        <p:tgtEl>
                                          <p:spTgt spid="759"/>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500"/>
                                        <p:tgtEl>
                                          <p:spTgt spid="764"/>
                                        </p:tgtEl>
                                        <p:attrNameLst>
                                          <p:attrName>ppt_w</p:attrName>
                                        </p:attrNameLst>
                                      </p:cBhvr>
                                      <p:tavLst>
                                        <p:tav fmla="" tm="0">
                                          <p:val>
                                            <p:strVal val="0"/>
                                          </p:val>
                                        </p:tav>
                                        <p:tav fmla="" tm="100000">
                                          <p:val>
                                            <p:strVal val="#ppt_w"/>
                                          </p:val>
                                        </p:tav>
                                      </p:tavLst>
                                    </p:anim>
                                    <p:anim calcmode="lin" valueType="num">
                                      <p:cBhvr additive="base">
                                        <p:cTn dur="500"/>
                                        <p:tgtEl>
                                          <p:spTgt spid="764"/>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767"/>
                                        </p:tgtEl>
                                        <p:attrNameLst>
                                          <p:attrName>style.visibility</p:attrName>
                                        </p:attrNameLst>
                                      </p:cBhvr>
                                      <p:to>
                                        <p:strVal val="visible"/>
                                      </p:to>
                                    </p:set>
                                    <p:anim calcmode="lin" valueType="num">
                                      <p:cBhvr additive="base">
                                        <p:cTn dur="500"/>
                                        <p:tgtEl>
                                          <p:spTgt spid="767"/>
                                        </p:tgtEl>
                                        <p:attrNameLst>
                                          <p:attrName>ppt_w</p:attrName>
                                        </p:attrNameLst>
                                      </p:cBhvr>
                                      <p:tavLst>
                                        <p:tav fmla="" tm="0">
                                          <p:val>
                                            <p:strVal val="0"/>
                                          </p:val>
                                        </p:tav>
                                        <p:tav fmla="" tm="100000">
                                          <p:val>
                                            <p:strVal val="#ppt_w"/>
                                          </p:val>
                                        </p:tav>
                                      </p:tavLst>
                                    </p:anim>
                                    <p:anim calcmode="lin" valueType="num">
                                      <p:cBhvr additive="base">
                                        <p:cTn dur="500"/>
                                        <p:tgtEl>
                                          <p:spTgt spid="767"/>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760"/>
                                        </p:tgtEl>
                                        <p:attrNameLst>
                                          <p:attrName>style.visibility</p:attrName>
                                        </p:attrNameLst>
                                      </p:cBhvr>
                                      <p:to>
                                        <p:strVal val="visible"/>
                                      </p:to>
                                    </p:set>
                                    <p:anim calcmode="lin" valueType="num">
                                      <p:cBhvr additive="base">
                                        <p:cTn dur="500"/>
                                        <p:tgtEl>
                                          <p:spTgt spid="760"/>
                                        </p:tgtEl>
                                        <p:attrNameLst>
                                          <p:attrName>ppt_w</p:attrName>
                                        </p:attrNameLst>
                                      </p:cBhvr>
                                      <p:tavLst>
                                        <p:tav fmla="" tm="0">
                                          <p:val>
                                            <p:strVal val="0"/>
                                          </p:val>
                                        </p:tav>
                                        <p:tav fmla="" tm="100000">
                                          <p:val>
                                            <p:strVal val="#ppt_w"/>
                                          </p:val>
                                        </p:tav>
                                      </p:tavLst>
                                    </p:anim>
                                    <p:anim calcmode="lin" valueType="num">
                                      <p:cBhvr additive="base">
                                        <p:cTn dur="500"/>
                                        <p:tgtEl>
                                          <p:spTgt spid="760"/>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500"/>
                                        <p:tgtEl>
                                          <p:spTgt spid="761"/>
                                        </p:tgtEl>
                                        <p:attrNameLst>
                                          <p:attrName>ppt_w</p:attrName>
                                        </p:attrNameLst>
                                      </p:cBhvr>
                                      <p:tavLst>
                                        <p:tav fmla="" tm="0">
                                          <p:val>
                                            <p:strVal val="0"/>
                                          </p:val>
                                        </p:tav>
                                        <p:tav fmla="" tm="100000">
                                          <p:val>
                                            <p:strVal val="#ppt_w"/>
                                          </p:val>
                                        </p:tav>
                                      </p:tavLst>
                                    </p:anim>
                                    <p:anim calcmode="lin" valueType="num">
                                      <p:cBhvr additive="base">
                                        <p:cTn dur="500"/>
                                        <p:tgtEl>
                                          <p:spTgt spid="761"/>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500"/>
                                        <p:tgtEl>
                                          <p:spTgt spid="768"/>
                                        </p:tgtEl>
                                        <p:attrNameLst>
                                          <p:attrName>ppt_w</p:attrName>
                                        </p:attrNameLst>
                                      </p:cBhvr>
                                      <p:tavLst>
                                        <p:tav fmla="" tm="0">
                                          <p:val>
                                            <p:strVal val="0"/>
                                          </p:val>
                                        </p:tav>
                                        <p:tav fmla="" tm="100000">
                                          <p:val>
                                            <p:strVal val="#ppt_w"/>
                                          </p:val>
                                        </p:tav>
                                      </p:tavLst>
                                    </p:anim>
                                    <p:anim calcmode="lin" valueType="num">
                                      <p:cBhvr additive="base">
                                        <p:cTn dur="500"/>
                                        <p:tgtEl>
                                          <p:spTgt spid="768"/>
                                        </p:tgtEl>
                                        <p:attrNameLst>
                                          <p:attrName>ppt_h</p:attrName>
                                        </p:attrNameLst>
                                      </p:cBhvr>
                                      <p:tavLst>
                                        <p:tav fmla="" tm="0">
                                          <p:val>
                                            <p:strVal val="0"/>
                                          </p:val>
                                        </p:tav>
                                        <p:tav fmla="" tm="100000">
                                          <p:val>
                                            <p:strVal val="#ppt_h"/>
                                          </p:val>
                                        </p:tav>
                                      </p:tavLst>
                                    </p:anim>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785"/>
                                        </p:tgtEl>
                                        <p:attrNameLst>
                                          <p:attrName>style.visibility</p:attrName>
                                        </p:attrNameLst>
                                      </p:cBhvr>
                                      <p:to>
                                        <p:strVal val="visible"/>
                                      </p:to>
                                    </p:set>
                                    <p:anim calcmode="lin" valueType="num">
                                      <p:cBhvr additive="base">
                                        <p:cTn dur="500"/>
                                        <p:tgtEl>
                                          <p:spTgt spid="785"/>
                                        </p:tgtEl>
                                        <p:attrNameLst>
                                          <p:attrName>ppt_w</p:attrName>
                                        </p:attrNameLst>
                                      </p:cBhvr>
                                      <p:tavLst>
                                        <p:tav fmla="" tm="0">
                                          <p:val>
                                            <p:strVal val="0"/>
                                          </p:val>
                                        </p:tav>
                                        <p:tav fmla="" tm="100000">
                                          <p:val>
                                            <p:strVal val="#ppt_w"/>
                                          </p:val>
                                        </p:tav>
                                      </p:tavLst>
                                    </p:anim>
                                    <p:anim calcmode="lin" valueType="num">
                                      <p:cBhvr additive="base">
                                        <p:cTn dur="500"/>
                                        <p:tgtEl>
                                          <p:spTgt spid="785"/>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500"/>
                                        <p:tgtEl>
                                          <p:spTgt spid="773"/>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childTnLst>
                          </p:cTn>
                        </p:par>
                        <p:par>
                          <p:cTn fill="hold">
                            <p:stCondLst>
                              <p:cond delay="8000"/>
                            </p:stCondLst>
                            <p:childTnLst>
                              <p:par>
                                <p:cTn fill="hold" nodeType="afterEffect" presetClass="entr" presetID="23" presetSubtype="16">
                                  <p:stCondLst>
                                    <p:cond delay="0"/>
                                  </p:stCondLst>
                                  <p:childTnLst>
                                    <p:set>
                                      <p:cBhvr>
                                        <p:cTn dur="1" fill="hold">
                                          <p:stCondLst>
                                            <p:cond delay="0"/>
                                          </p:stCondLst>
                                        </p:cTn>
                                        <p:tgtEl>
                                          <p:spTgt spid="786"/>
                                        </p:tgtEl>
                                        <p:attrNameLst>
                                          <p:attrName>style.visibility</p:attrName>
                                        </p:attrNameLst>
                                      </p:cBhvr>
                                      <p:to>
                                        <p:strVal val="visible"/>
                                      </p:to>
                                    </p:set>
                                    <p:anim calcmode="lin" valueType="num">
                                      <p:cBhvr additive="base">
                                        <p:cTn dur="500"/>
                                        <p:tgtEl>
                                          <p:spTgt spid="786"/>
                                        </p:tgtEl>
                                        <p:attrNameLst>
                                          <p:attrName>ppt_w</p:attrName>
                                        </p:attrNameLst>
                                      </p:cBhvr>
                                      <p:tavLst>
                                        <p:tav fmla="" tm="0">
                                          <p:val>
                                            <p:strVal val="0"/>
                                          </p:val>
                                        </p:tav>
                                        <p:tav fmla="" tm="100000">
                                          <p:val>
                                            <p:strVal val="#ppt_w"/>
                                          </p:val>
                                        </p:tav>
                                      </p:tavLst>
                                    </p:anim>
                                    <p:anim calcmode="lin" valueType="num">
                                      <p:cBhvr additive="base">
                                        <p:cTn dur="500"/>
                                        <p:tgtEl>
                                          <p:spTgt spid="78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776"/>
                                        </p:tgtEl>
                                        <p:attrNameLst>
                                          <p:attrName>style.visibility</p:attrName>
                                        </p:attrNameLst>
                                      </p:cBhvr>
                                      <p:to>
                                        <p:strVal val="visible"/>
                                      </p:to>
                                    </p:set>
                                    <p:anim calcmode="lin" valueType="num">
                                      <p:cBhvr additive="base">
                                        <p:cTn dur="500"/>
                                        <p:tgtEl>
                                          <p:spTgt spid="776"/>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par>
                          <p:cTn fill="hold">
                            <p:stCondLst>
                              <p:cond delay="9000"/>
                            </p:stCondLst>
                            <p:childTnLst>
                              <p:par>
                                <p:cTn fill="hold" nodeType="afterEffect" presetClass="entr" presetID="23" presetSubtype="16">
                                  <p:stCondLst>
                                    <p:cond delay="0"/>
                                  </p:stCondLst>
                                  <p:childTnLst>
                                    <p:set>
                                      <p:cBhvr>
                                        <p:cTn dur="1" fill="hold">
                                          <p:stCondLst>
                                            <p:cond delay="0"/>
                                          </p:stCondLst>
                                        </p:cTn>
                                        <p:tgtEl>
                                          <p:spTgt spid="787"/>
                                        </p:tgtEl>
                                        <p:attrNameLst>
                                          <p:attrName>style.visibility</p:attrName>
                                        </p:attrNameLst>
                                      </p:cBhvr>
                                      <p:to>
                                        <p:strVal val="visible"/>
                                      </p:to>
                                    </p:set>
                                    <p:anim calcmode="lin" valueType="num">
                                      <p:cBhvr additive="base">
                                        <p:cTn dur="500"/>
                                        <p:tgtEl>
                                          <p:spTgt spid="787"/>
                                        </p:tgtEl>
                                        <p:attrNameLst>
                                          <p:attrName>ppt_w</p:attrName>
                                        </p:attrNameLst>
                                      </p:cBhvr>
                                      <p:tavLst>
                                        <p:tav fmla="" tm="0">
                                          <p:val>
                                            <p:strVal val="0"/>
                                          </p:val>
                                        </p:tav>
                                        <p:tav fmla="" tm="100000">
                                          <p:val>
                                            <p:strVal val="#ppt_w"/>
                                          </p:val>
                                        </p:tav>
                                      </p:tavLst>
                                    </p:anim>
                                    <p:anim calcmode="lin" valueType="num">
                                      <p:cBhvr additive="base">
                                        <p:cTn dur="500"/>
                                        <p:tgtEl>
                                          <p:spTgt spid="78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500"/>
                                        <p:tgtEl>
                                          <p:spTgt spid="779"/>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childTnLst>
                          </p:cTn>
                        </p:par>
                        <p:par>
                          <p:cTn fill="hold">
                            <p:stCondLst>
                              <p:cond delay="10000"/>
                            </p:stCondLst>
                            <p:childTnLst>
                              <p:par>
                                <p:cTn fill="hold" nodeType="afterEffect" presetClass="entr" presetID="23" presetSubtype="16">
                                  <p:stCondLst>
                                    <p:cond delay="0"/>
                                  </p:stCondLst>
                                  <p:childTnLst>
                                    <p:set>
                                      <p:cBhvr>
                                        <p:cTn dur="1" fill="hold">
                                          <p:stCondLst>
                                            <p:cond delay="0"/>
                                          </p:stCondLst>
                                        </p:cTn>
                                        <p:tgtEl>
                                          <p:spTgt spid="788"/>
                                        </p:tgtEl>
                                        <p:attrNameLst>
                                          <p:attrName>style.visibility</p:attrName>
                                        </p:attrNameLst>
                                      </p:cBhvr>
                                      <p:to>
                                        <p:strVal val="visible"/>
                                      </p:to>
                                    </p:set>
                                    <p:anim calcmode="lin" valueType="num">
                                      <p:cBhvr additive="base">
                                        <p:cTn dur="500"/>
                                        <p:tgtEl>
                                          <p:spTgt spid="788"/>
                                        </p:tgtEl>
                                        <p:attrNameLst>
                                          <p:attrName>ppt_w</p:attrName>
                                        </p:attrNameLst>
                                      </p:cBhvr>
                                      <p:tavLst>
                                        <p:tav fmla="" tm="0">
                                          <p:val>
                                            <p:strVal val="0"/>
                                          </p:val>
                                        </p:tav>
                                        <p:tav fmla="" tm="100000">
                                          <p:val>
                                            <p:strVal val="#ppt_w"/>
                                          </p:val>
                                        </p:tav>
                                      </p:tavLst>
                                    </p:anim>
                                    <p:anim calcmode="lin" valueType="num">
                                      <p:cBhvr additive="base">
                                        <p:cTn dur="500"/>
                                        <p:tgtEl>
                                          <p:spTgt spid="78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782"/>
                                        </p:tgtEl>
                                        <p:attrNameLst>
                                          <p:attrName>style.visibility</p:attrName>
                                        </p:attrNameLst>
                                      </p:cBhvr>
                                      <p:to>
                                        <p:strVal val="visible"/>
                                      </p:to>
                                    </p:set>
                                    <p:anim calcmode="lin" valueType="num">
                                      <p:cBhvr additive="base">
                                        <p:cTn dur="500"/>
                                        <p:tgtEl>
                                          <p:spTgt spid="7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pic>
        <p:nvPicPr>
          <p:cNvPr id="794" name="Google Shape;794;p35"/>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795" name="Google Shape;795;p35"/>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grpSp>
        <p:nvGrpSpPr>
          <p:cNvPr id="796" name="Google Shape;796;p35"/>
          <p:cNvGrpSpPr/>
          <p:nvPr/>
        </p:nvGrpSpPr>
        <p:grpSpPr>
          <a:xfrm>
            <a:off x="2877846" y="1930878"/>
            <a:ext cx="1398312" cy="1592638"/>
            <a:chOff x="5247597" y="1075611"/>
            <a:chExt cx="1752811" cy="1996402"/>
          </a:xfrm>
        </p:grpSpPr>
        <p:sp>
          <p:nvSpPr>
            <p:cNvPr id="797" name="Google Shape;797;p35"/>
            <p:cNvSpPr/>
            <p:nvPr/>
          </p:nvSpPr>
          <p:spPr>
            <a:xfrm rot="5400000">
              <a:off x="5125801" y="1197406"/>
              <a:ext cx="1996402" cy="1752811"/>
            </a:xfrm>
            <a:custGeom>
              <a:rect b="b" l="l" r="r" t="t"/>
              <a:pathLst>
                <a:path extrusionOk="0" h="4397062" w="5008128">
                  <a:moveTo>
                    <a:pt x="1411636" y="0"/>
                  </a:moveTo>
                  <a:lnTo>
                    <a:pt x="3549924" y="0"/>
                  </a:lnTo>
                  <a:lnTo>
                    <a:pt x="3618304" y="6893"/>
                  </a:lnTo>
                  <a:lnTo>
                    <a:pt x="3619112" y="6872"/>
                  </a:lnTo>
                  <a:cubicBezTo>
                    <a:pt x="3729478" y="14672"/>
                    <a:pt x="3834125" y="75371"/>
                    <a:pt x="3893609" y="178401"/>
                  </a:cubicBezTo>
                  <a:lnTo>
                    <a:pt x="4934760" y="1981727"/>
                  </a:lnTo>
                  <a:lnTo>
                    <a:pt x="4939239" y="1986571"/>
                  </a:lnTo>
                  <a:cubicBezTo>
                    <a:pt x="4966229" y="2022293"/>
                    <a:pt x="4985769" y="2062716"/>
                    <a:pt x="4997184" y="2105316"/>
                  </a:cubicBezTo>
                  <a:lnTo>
                    <a:pt x="5006274" y="2159492"/>
                  </a:lnTo>
                  <a:lnTo>
                    <a:pt x="5006375" y="2159938"/>
                  </a:lnTo>
                  <a:lnTo>
                    <a:pt x="5006380" y="2160123"/>
                  </a:lnTo>
                  <a:lnTo>
                    <a:pt x="5008127" y="2170534"/>
                  </a:lnTo>
                  <a:lnTo>
                    <a:pt x="5007390" y="2198513"/>
                  </a:lnTo>
                  <a:lnTo>
                    <a:pt x="5008128" y="2226529"/>
                  </a:lnTo>
                  <a:lnTo>
                    <a:pt x="5006379" y="2236953"/>
                  </a:lnTo>
                  <a:lnTo>
                    <a:pt x="5006374" y="2237124"/>
                  </a:lnTo>
                  <a:lnTo>
                    <a:pt x="5006281" y="2237537"/>
                  </a:lnTo>
                  <a:lnTo>
                    <a:pt x="4997185" y="2291746"/>
                  </a:lnTo>
                  <a:cubicBezTo>
                    <a:pt x="4985770" y="2334346"/>
                    <a:pt x="4966230" y="2374769"/>
                    <a:pt x="4939240" y="2410491"/>
                  </a:cubicBezTo>
                  <a:lnTo>
                    <a:pt x="4934756" y="2415341"/>
                  </a:lnTo>
                  <a:lnTo>
                    <a:pt x="3893608" y="4218660"/>
                  </a:lnTo>
                  <a:cubicBezTo>
                    <a:pt x="3834124" y="4321690"/>
                    <a:pt x="3729477" y="4382389"/>
                    <a:pt x="3619111" y="4390189"/>
                  </a:cubicBezTo>
                  <a:lnTo>
                    <a:pt x="3618312" y="4390168"/>
                  </a:lnTo>
                  <a:lnTo>
                    <a:pt x="3549922" y="4397062"/>
                  </a:lnTo>
                  <a:lnTo>
                    <a:pt x="1411635" y="4397061"/>
                  </a:lnTo>
                  <a:cubicBezTo>
                    <a:pt x="1265899" y="4397061"/>
                    <a:pt x="1141289" y="4306608"/>
                    <a:pt x="1090883" y="4178780"/>
                  </a:cubicBezTo>
                  <a:lnTo>
                    <a:pt x="1090236" y="4176602"/>
                  </a:lnTo>
                  <a:lnTo>
                    <a:pt x="73371" y="2415339"/>
                  </a:lnTo>
                  <a:lnTo>
                    <a:pt x="68888" y="2410490"/>
                  </a:lnTo>
                  <a:cubicBezTo>
                    <a:pt x="41898" y="2374768"/>
                    <a:pt x="22358" y="2334346"/>
                    <a:pt x="10943" y="2291745"/>
                  </a:cubicBezTo>
                  <a:lnTo>
                    <a:pt x="1847" y="2237537"/>
                  </a:lnTo>
                  <a:lnTo>
                    <a:pt x="1753" y="2237123"/>
                  </a:lnTo>
                  <a:lnTo>
                    <a:pt x="1749" y="2236952"/>
                  </a:lnTo>
                  <a:lnTo>
                    <a:pt x="0" y="2226528"/>
                  </a:lnTo>
                  <a:lnTo>
                    <a:pt x="737" y="2198511"/>
                  </a:lnTo>
                  <a:lnTo>
                    <a:pt x="1" y="2170533"/>
                  </a:lnTo>
                  <a:lnTo>
                    <a:pt x="1748" y="2160123"/>
                  </a:lnTo>
                  <a:lnTo>
                    <a:pt x="1752" y="2159937"/>
                  </a:lnTo>
                  <a:lnTo>
                    <a:pt x="1854" y="2159489"/>
                  </a:lnTo>
                  <a:lnTo>
                    <a:pt x="10944" y="2105315"/>
                  </a:lnTo>
                  <a:cubicBezTo>
                    <a:pt x="22359" y="2062715"/>
                    <a:pt x="41899" y="2022292"/>
                    <a:pt x="68889" y="1986571"/>
                  </a:cubicBezTo>
                  <a:lnTo>
                    <a:pt x="73367" y="1981727"/>
                  </a:lnTo>
                  <a:lnTo>
                    <a:pt x="1090239" y="220454"/>
                  </a:lnTo>
                  <a:lnTo>
                    <a:pt x="1090884" y="218281"/>
                  </a:lnTo>
                  <a:cubicBezTo>
                    <a:pt x="1141290" y="90453"/>
                    <a:pt x="1265900" y="0"/>
                    <a:pt x="1411636"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35"/>
            <p:cNvSpPr txBox="1"/>
            <p:nvPr/>
          </p:nvSpPr>
          <p:spPr>
            <a:xfrm>
              <a:off x="5396975" y="1400967"/>
              <a:ext cx="1454047" cy="12731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6000">
                  <a:solidFill>
                    <a:schemeClr val="lt1"/>
                  </a:solidFill>
                  <a:latin typeface="Teko"/>
                  <a:ea typeface="Teko"/>
                  <a:cs typeface="Teko"/>
                  <a:sym typeface="Teko"/>
                </a:rPr>
                <a:t>04</a:t>
              </a:r>
              <a:endParaRPr b="1" sz="6000">
                <a:solidFill>
                  <a:schemeClr val="lt1"/>
                </a:solidFill>
                <a:latin typeface="Teko"/>
                <a:ea typeface="Teko"/>
                <a:cs typeface="Teko"/>
                <a:sym typeface="Teko"/>
              </a:endParaRPr>
            </a:p>
          </p:txBody>
        </p:sp>
      </p:grpSp>
      <p:sp>
        <p:nvSpPr>
          <p:cNvPr id="799" name="Google Shape;799;p35"/>
          <p:cNvSpPr txBox="1"/>
          <p:nvPr/>
        </p:nvSpPr>
        <p:spPr>
          <a:xfrm>
            <a:off x="1120355" y="3687518"/>
            <a:ext cx="4913292" cy="70160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zh-CN" sz="3600">
                <a:solidFill>
                  <a:srgbClr val="01E2BC"/>
                </a:solidFill>
              </a:rPr>
              <a:t>     Анализ рынка</a:t>
            </a:r>
            <a:endParaRPr sz="3600">
              <a:solidFill>
                <a:srgbClr val="01E2BC"/>
              </a:solidFill>
              <a:latin typeface="Arial"/>
              <a:ea typeface="Arial"/>
              <a:cs typeface="Arial"/>
              <a:sym typeface="Arial"/>
            </a:endParaRPr>
          </a:p>
        </p:txBody>
      </p:sp>
      <p:sp>
        <p:nvSpPr>
          <p:cNvPr id="800" name="Google Shape;800;p35"/>
          <p:cNvSpPr/>
          <p:nvPr/>
        </p:nvSpPr>
        <p:spPr>
          <a:xfrm>
            <a:off x="494075" y="4655471"/>
            <a:ext cx="6645000" cy="13968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800">
                <a:solidFill>
                  <a:schemeClr val="lt1"/>
                </a:solidFill>
              </a:rPr>
              <a:t>Анализ рынка игровой индустрии и  </a:t>
            </a:r>
            <a:endParaRPr sz="1800">
              <a:solidFill>
                <a:schemeClr val="lt1"/>
              </a:solidFill>
            </a:endParaRPr>
          </a:p>
          <a:p>
            <a:pPr indent="0" lvl="0" marL="0" marR="0" rtl="0" algn="ctr">
              <a:lnSpc>
                <a:spcPct val="130000"/>
              </a:lnSpc>
              <a:spcBef>
                <a:spcPts val="0"/>
              </a:spcBef>
              <a:spcAft>
                <a:spcPts val="0"/>
              </a:spcAft>
              <a:buNone/>
            </a:pPr>
            <a:r>
              <a:rPr lang="zh-CN" sz="1800">
                <a:solidFill>
                  <a:schemeClr val="lt1"/>
                </a:solidFill>
              </a:rPr>
              <a:t>мобильных приложений </a:t>
            </a:r>
            <a:endParaRPr sz="1800">
              <a:solidFill>
                <a:schemeClr val="lt1"/>
              </a:solidFill>
              <a:latin typeface="Arial"/>
              <a:ea typeface="Arial"/>
              <a:cs typeface="Arial"/>
              <a:sym typeface="Arial"/>
            </a:endParaRPr>
          </a:p>
        </p:txBody>
      </p:sp>
      <p:cxnSp>
        <p:nvCxnSpPr>
          <p:cNvPr id="801" name="Google Shape;801;p35"/>
          <p:cNvCxnSpPr/>
          <p:nvPr/>
        </p:nvCxnSpPr>
        <p:spPr>
          <a:xfrm>
            <a:off x="3323781" y="4478247"/>
            <a:ext cx="506437"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500"/>
                                        <p:tgtEl>
                                          <p:spTgt spid="796"/>
                                        </p:tgtEl>
                                        <p:attrNameLst>
                                          <p:attrName>ppt_w</p:attrName>
                                        </p:attrNameLst>
                                      </p:cBhvr>
                                      <p:tavLst>
                                        <p:tav fmla="" tm="0">
                                          <p:val>
                                            <p:strVal val="0"/>
                                          </p:val>
                                        </p:tav>
                                        <p:tav fmla="" tm="100000">
                                          <p:val>
                                            <p:strVal val="#ppt_w"/>
                                          </p:val>
                                        </p:tav>
                                      </p:tavLst>
                                    </p:anim>
                                    <p:anim calcmode="lin" valueType="num">
                                      <p:cBhvr additive="base">
                                        <p:cTn dur="500"/>
                                        <p:tgtEl>
                                          <p:spTgt spid="796"/>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500" fill="hold"/>
                                        <p:tgtEl>
                                          <p:spTgt spid="796"/>
                                        </p:tgtEl>
                                        <p:attrNameLst>
                                          <p:attrName>r</p:attrName>
                                        </p:attrNameLst>
                                      </p:cBhvr>
                                    </p:animRo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99"/>
                                        </p:tgtEl>
                                        <p:attrNameLst>
                                          <p:attrName>style.visibility</p:attrName>
                                        </p:attrNameLst>
                                      </p:cBhvr>
                                      <p:to>
                                        <p:strVal val="visible"/>
                                      </p:to>
                                    </p:set>
                                    <p:anim calcmode="lin" valueType="num">
                                      <p:cBhvr additive="base">
                                        <p:cTn dur="500"/>
                                        <p:tgtEl>
                                          <p:spTgt spid="799"/>
                                        </p:tgtEl>
                                        <p:attrNameLst>
                                          <p:attrName>ppt_w</p:attrName>
                                        </p:attrNameLst>
                                      </p:cBhvr>
                                      <p:tavLst>
                                        <p:tav fmla="" tm="0">
                                          <p:val>
                                            <p:strVal val="0"/>
                                          </p:val>
                                        </p:tav>
                                        <p:tav fmla="" tm="100000">
                                          <p:val>
                                            <p:strVal val="#ppt_w"/>
                                          </p:val>
                                        </p:tav>
                                      </p:tavLst>
                                    </p:anim>
                                    <p:anim calcmode="lin" valueType="num">
                                      <p:cBhvr additive="base">
                                        <p:cTn dur="500"/>
                                        <p:tgtEl>
                                          <p:spTgt spid="79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800"/>
                                        </p:tgtEl>
                                        <p:attrNameLst>
                                          <p:attrName>style.visibility</p:attrName>
                                        </p:attrNameLst>
                                      </p:cBhvr>
                                      <p:to>
                                        <p:strVal val="visible"/>
                                      </p:to>
                                    </p:set>
                                    <p:anim calcmode="lin" valueType="num">
                                      <p:cBhvr additive="base">
                                        <p:cTn dur="500"/>
                                        <p:tgtEl>
                                          <p:spTgt spid="8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pic>
        <p:nvPicPr>
          <p:cNvPr id="807" name="Google Shape;807;p36"/>
          <p:cNvPicPr preferRelativeResize="0"/>
          <p:nvPr/>
        </p:nvPicPr>
        <p:blipFill>
          <a:blip r:embed="rId3">
            <a:alphaModFix/>
          </a:blip>
          <a:stretch>
            <a:fillRect/>
          </a:stretch>
        </p:blipFill>
        <p:spPr>
          <a:xfrm>
            <a:off x="1576475" y="0"/>
            <a:ext cx="920114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pic>
        <p:nvPicPr>
          <p:cNvPr id="813" name="Google Shape;813;p37"/>
          <p:cNvPicPr preferRelativeResize="0"/>
          <p:nvPr/>
        </p:nvPicPr>
        <p:blipFill>
          <a:blip r:embed="rId3">
            <a:alphaModFix/>
          </a:blip>
          <a:stretch>
            <a:fillRect/>
          </a:stretch>
        </p:blipFill>
        <p:spPr>
          <a:xfrm>
            <a:off x="1482800" y="0"/>
            <a:ext cx="9182093"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38"/>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820" name="Google Shape;820;p38"/>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21" name="Google Shape;821;p38"/>
          <p:cNvGrpSpPr/>
          <p:nvPr/>
        </p:nvGrpSpPr>
        <p:grpSpPr>
          <a:xfrm>
            <a:off x="1411979" y="2652909"/>
            <a:ext cx="2896071" cy="998719"/>
            <a:chOff x="7174424" y="1391504"/>
            <a:chExt cx="2172053" cy="749039"/>
          </a:xfrm>
        </p:grpSpPr>
        <p:sp>
          <p:nvSpPr>
            <p:cNvPr id="822" name="Google Shape;822;p38"/>
            <p:cNvSpPr txBox="1"/>
            <p:nvPr/>
          </p:nvSpPr>
          <p:spPr>
            <a:xfrm>
              <a:off x="7174425" y="1600395"/>
              <a:ext cx="2172052" cy="54014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823" name="Google Shape;823;p38"/>
            <p:cNvSpPr/>
            <p:nvPr/>
          </p:nvSpPr>
          <p:spPr>
            <a:xfrm>
              <a:off x="7174424" y="1391504"/>
              <a:ext cx="1074814" cy="21549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867">
                  <a:solidFill>
                    <a:srgbClr val="01E2BC"/>
                  </a:solidFill>
                  <a:latin typeface="Arial"/>
                  <a:ea typeface="Arial"/>
                  <a:cs typeface="Arial"/>
                  <a:sym typeface="Arial"/>
                </a:rPr>
                <a:t>添加文本内容</a:t>
              </a:r>
              <a:endParaRPr b="1" sz="1867">
                <a:solidFill>
                  <a:srgbClr val="01E2BC"/>
                </a:solidFill>
                <a:latin typeface="Arial"/>
                <a:ea typeface="Arial"/>
                <a:cs typeface="Arial"/>
                <a:sym typeface="Arial"/>
              </a:endParaRPr>
            </a:p>
          </p:txBody>
        </p:sp>
      </p:grpSp>
      <p:grpSp>
        <p:nvGrpSpPr>
          <p:cNvPr id="824" name="Google Shape;824;p38"/>
          <p:cNvGrpSpPr/>
          <p:nvPr/>
        </p:nvGrpSpPr>
        <p:grpSpPr>
          <a:xfrm>
            <a:off x="552630" y="2721836"/>
            <a:ext cx="781848" cy="786992"/>
            <a:chOff x="4224222" y="1313404"/>
            <a:chExt cx="686686" cy="691203"/>
          </a:xfrm>
        </p:grpSpPr>
        <p:sp>
          <p:nvSpPr>
            <p:cNvPr id="825" name="Google Shape;825;p38"/>
            <p:cNvSpPr/>
            <p:nvPr/>
          </p:nvSpPr>
          <p:spPr>
            <a:xfrm>
              <a:off x="4224222" y="1313404"/>
              <a:ext cx="686686" cy="691203"/>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26" name="Google Shape;826;p38"/>
            <p:cNvSpPr/>
            <p:nvPr/>
          </p:nvSpPr>
          <p:spPr>
            <a:xfrm>
              <a:off x="4379050" y="1469104"/>
              <a:ext cx="377030" cy="379802"/>
            </a:xfrm>
            <a:custGeom>
              <a:rect b="b" l="l" r="r" t="t"/>
              <a:pathLst>
                <a:path extrusionOk="0" h="63" w="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827" name="Google Shape;827;p38"/>
          <p:cNvGrpSpPr/>
          <p:nvPr/>
        </p:nvGrpSpPr>
        <p:grpSpPr>
          <a:xfrm>
            <a:off x="10813770" y="2724409"/>
            <a:ext cx="783564" cy="781849"/>
            <a:chOff x="5061496" y="2167244"/>
            <a:chExt cx="688192" cy="686686"/>
          </a:xfrm>
        </p:grpSpPr>
        <p:sp>
          <p:nvSpPr>
            <p:cNvPr id="828" name="Google Shape;828;p38"/>
            <p:cNvSpPr/>
            <p:nvPr/>
          </p:nvSpPr>
          <p:spPr>
            <a:xfrm>
              <a:off x="5061496" y="2167244"/>
              <a:ext cx="688192" cy="686686"/>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29" name="Google Shape;829;p38"/>
            <p:cNvSpPr/>
            <p:nvPr/>
          </p:nvSpPr>
          <p:spPr>
            <a:xfrm>
              <a:off x="5225925" y="2329599"/>
              <a:ext cx="359334" cy="361976"/>
            </a:xfrm>
            <a:custGeom>
              <a:rect b="b" l="l" r="r" t="t"/>
              <a:pathLst>
                <a:path extrusionOk="0" h="63" w="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830" name="Google Shape;830;p38"/>
          <p:cNvGrpSpPr/>
          <p:nvPr/>
        </p:nvGrpSpPr>
        <p:grpSpPr>
          <a:xfrm>
            <a:off x="10814626" y="4095929"/>
            <a:ext cx="781848" cy="786992"/>
            <a:chOff x="2545155" y="2990965"/>
            <a:chExt cx="686686" cy="691203"/>
          </a:xfrm>
        </p:grpSpPr>
        <p:sp>
          <p:nvSpPr>
            <p:cNvPr id="831" name="Google Shape;831;p38"/>
            <p:cNvSpPr/>
            <p:nvPr/>
          </p:nvSpPr>
          <p:spPr>
            <a:xfrm>
              <a:off x="2545155" y="2990965"/>
              <a:ext cx="686686" cy="691203"/>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32" name="Google Shape;832;p38"/>
            <p:cNvSpPr/>
            <p:nvPr/>
          </p:nvSpPr>
          <p:spPr>
            <a:xfrm>
              <a:off x="2707700" y="3153204"/>
              <a:ext cx="361596" cy="366725"/>
            </a:xfrm>
            <a:custGeom>
              <a:rect b="b" l="l" r="r" t="t"/>
              <a:pathLst>
                <a:path extrusionOk="0" h="66" w="65">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833" name="Google Shape;833;p38"/>
          <p:cNvGrpSpPr/>
          <p:nvPr/>
        </p:nvGrpSpPr>
        <p:grpSpPr>
          <a:xfrm>
            <a:off x="550916" y="4095929"/>
            <a:ext cx="785277" cy="786992"/>
            <a:chOff x="5053967" y="3864381"/>
            <a:chExt cx="689697" cy="691203"/>
          </a:xfrm>
        </p:grpSpPr>
        <p:sp>
          <p:nvSpPr>
            <p:cNvPr id="834" name="Google Shape;834;p38"/>
            <p:cNvSpPr/>
            <p:nvPr/>
          </p:nvSpPr>
          <p:spPr>
            <a:xfrm>
              <a:off x="5053967" y="3864381"/>
              <a:ext cx="689697" cy="691203"/>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35" name="Google Shape;835;p38"/>
            <p:cNvSpPr/>
            <p:nvPr/>
          </p:nvSpPr>
          <p:spPr>
            <a:xfrm>
              <a:off x="5233992" y="4041203"/>
              <a:ext cx="329647" cy="337558"/>
            </a:xfrm>
            <a:custGeom>
              <a:rect b="b" l="l" r="r" t="t"/>
              <a:pathLst>
                <a:path extrusionOk="0" h="59" w="58">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836" name="Google Shape;836;p38"/>
          <p:cNvGrpSpPr/>
          <p:nvPr/>
        </p:nvGrpSpPr>
        <p:grpSpPr>
          <a:xfrm rot="-2376263">
            <a:off x="4665152" y="2890777"/>
            <a:ext cx="2387944" cy="2387944"/>
            <a:chOff x="3274424" y="1575559"/>
            <a:chExt cx="2253978" cy="2253978"/>
          </a:xfrm>
        </p:grpSpPr>
        <p:sp>
          <p:nvSpPr>
            <p:cNvPr id="837" name="Google Shape;837;p38"/>
            <p:cNvSpPr/>
            <p:nvPr/>
          </p:nvSpPr>
          <p:spPr>
            <a:xfrm>
              <a:off x="3274424" y="1575559"/>
              <a:ext cx="2253978" cy="2253978"/>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38" name="Google Shape;838;p38"/>
            <p:cNvSpPr/>
            <p:nvPr/>
          </p:nvSpPr>
          <p:spPr>
            <a:xfrm>
              <a:off x="3558434" y="1859569"/>
              <a:ext cx="1685959" cy="168595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39" name="Google Shape;839;p38"/>
            <p:cNvSpPr/>
            <p:nvPr/>
          </p:nvSpPr>
          <p:spPr>
            <a:xfrm>
              <a:off x="3809122" y="2110257"/>
              <a:ext cx="1184583" cy="1184583"/>
            </a:xfrm>
            <a:prstGeom prst="ellipse">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40" name="Google Shape;840;p38"/>
            <p:cNvSpPr/>
            <p:nvPr/>
          </p:nvSpPr>
          <p:spPr>
            <a:xfrm>
              <a:off x="3970688" y="2271823"/>
              <a:ext cx="861450" cy="86145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grpSp>
        <p:nvGrpSpPr>
          <p:cNvPr id="841" name="Google Shape;841;p38"/>
          <p:cNvGrpSpPr/>
          <p:nvPr/>
        </p:nvGrpSpPr>
        <p:grpSpPr>
          <a:xfrm rot="8404606">
            <a:off x="5539396" y="2870128"/>
            <a:ext cx="2210029" cy="1207349"/>
            <a:chOff x="3990975" y="2525713"/>
            <a:chExt cx="1697038" cy="927100"/>
          </a:xfrm>
        </p:grpSpPr>
        <p:sp>
          <p:nvSpPr>
            <p:cNvPr id="842" name="Google Shape;842;p38"/>
            <p:cNvSpPr/>
            <p:nvPr/>
          </p:nvSpPr>
          <p:spPr>
            <a:xfrm>
              <a:off x="4016375" y="2970213"/>
              <a:ext cx="363538" cy="330200"/>
            </a:xfrm>
            <a:custGeom>
              <a:rect b="b" l="l" r="r" t="t"/>
              <a:pathLst>
                <a:path extrusionOk="0" h="245" w="271">
                  <a:moveTo>
                    <a:pt x="236" y="0"/>
                  </a:moveTo>
                  <a:cubicBezTo>
                    <a:pt x="23" y="81"/>
                    <a:pt x="0" y="245"/>
                    <a:pt x="271" y="128"/>
                  </a:cubicBezTo>
                  <a:lnTo>
                    <a:pt x="236" y="0"/>
                  </a:lnTo>
                  <a:close/>
                </a:path>
              </a:pathLst>
            </a:cu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43" name="Google Shape;843;p38"/>
            <p:cNvSpPr/>
            <p:nvPr/>
          </p:nvSpPr>
          <p:spPr>
            <a:xfrm>
              <a:off x="3990975" y="2651125"/>
              <a:ext cx="404813" cy="327025"/>
            </a:xfrm>
            <a:custGeom>
              <a:rect b="b" l="l" r="r" t="t"/>
              <a:pathLst>
                <a:path extrusionOk="0" h="244" w="302">
                  <a:moveTo>
                    <a:pt x="255" y="244"/>
                  </a:moveTo>
                  <a:cubicBezTo>
                    <a:pt x="0" y="106"/>
                    <a:pt x="50" y="0"/>
                    <a:pt x="302" y="121"/>
                  </a:cubicBezTo>
                  <a:lnTo>
                    <a:pt x="255" y="244"/>
                  </a:lnTo>
                  <a:close/>
                </a:path>
              </a:pathLst>
            </a:cu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44" name="Google Shape;844;p38"/>
            <p:cNvSpPr/>
            <p:nvPr/>
          </p:nvSpPr>
          <p:spPr>
            <a:xfrm>
              <a:off x="5297488" y="3011488"/>
              <a:ext cx="390525" cy="41275"/>
            </a:xfrm>
            <a:custGeom>
              <a:rect b="b" l="l" r="r" t="t"/>
              <a:pathLst>
                <a:path extrusionOk="0" h="30" w="292">
                  <a:moveTo>
                    <a:pt x="73" y="2"/>
                  </a:moveTo>
                  <a:cubicBezTo>
                    <a:pt x="33" y="0"/>
                    <a:pt x="1" y="2"/>
                    <a:pt x="0" y="8"/>
                  </a:cubicBezTo>
                  <a:cubicBezTo>
                    <a:pt x="0" y="13"/>
                    <a:pt x="32" y="19"/>
                    <a:pt x="72" y="21"/>
                  </a:cubicBezTo>
                  <a:cubicBezTo>
                    <a:pt x="100" y="22"/>
                    <a:pt x="279" y="30"/>
                    <a:pt x="291" y="27"/>
                  </a:cubicBezTo>
                  <a:cubicBezTo>
                    <a:pt x="292" y="26"/>
                    <a:pt x="292" y="26"/>
                    <a:pt x="292" y="24"/>
                  </a:cubicBezTo>
                  <a:cubicBezTo>
                    <a:pt x="280" y="21"/>
                    <a:pt x="101" y="3"/>
                    <a:pt x="73" y="2"/>
                  </a:cubicBezTo>
                  <a:close/>
                </a:path>
              </a:pathLst>
            </a:custGeom>
            <a:solidFill>
              <a:srgbClr val="1E4E7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45" name="Google Shape;845;p38"/>
            <p:cNvSpPr/>
            <p:nvPr/>
          </p:nvSpPr>
          <p:spPr>
            <a:xfrm>
              <a:off x="4333875" y="2951163"/>
              <a:ext cx="1028700" cy="134938"/>
            </a:xfrm>
            <a:custGeom>
              <a:rect b="b" l="l" r="r" t="t"/>
              <a:pathLst>
                <a:path extrusionOk="0" h="100" w="768">
                  <a:moveTo>
                    <a:pt x="768" y="10"/>
                  </a:moveTo>
                  <a:cubicBezTo>
                    <a:pt x="512" y="0"/>
                    <a:pt x="257" y="0"/>
                    <a:pt x="0" y="9"/>
                  </a:cubicBezTo>
                  <a:cubicBezTo>
                    <a:pt x="0" y="26"/>
                    <a:pt x="0" y="26"/>
                    <a:pt x="0" y="26"/>
                  </a:cubicBezTo>
                  <a:cubicBezTo>
                    <a:pt x="254" y="60"/>
                    <a:pt x="508" y="85"/>
                    <a:pt x="763" y="100"/>
                  </a:cubicBezTo>
                  <a:lnTo>
                    <a:pt x="768" y="10"/>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46" name="Google Shape;846;p38"/>
            <p:cNvSpPr/>
            <p:nvPr/>
          </p:nvSpPr>
          <p:spPr>
            <a:xfrm>
              <a:off x="5111750" y="2957513"/>
              <a:ext cx="307975" cy="128588"/>
            </a:xfrm>
            <a:custGeom>
              <a:rect b="b" l="l" r="r" t="t"/>
              <a:pathLst>
                <a:path extrusionOk="0" h="95" w="230">
                  <a:moveTo>
                    <a:pt x="187" y="5"/>
                  </a:moveTo>
                  <a:cubicBezTo>
                    <a:pt x="10" y="0"/>
                    <a:pt x="10" y="0"/>
                    <a:pt x="10" y="0"/>
                  </a:cubicBezTo>
                  <a:cubicBezTo>
                    <a:pt x="44" y="14"/>
                    <a:pt x="40" y="66"/>
                    <a:pt x="0" y="82"/>
                  </a:cubicBezTo>
                  <a:cubicBezTo>
                    <a:pt x="182" y="95"/>
                    <a:pt x="182" y="95"/>
                    <a:pt x="182" y="95"/>
                  </a:cubicBezTo>
                  <a:cubicBezTo>
                    <a:pt x="230" y="85"/>
                    <a:pt x="228" y="17"/>
                    <a:pt x="187" y="5"/>
                  </a:cubicBezTo>
                  <a:close/>
                </a:path>
              </a:pathLst>
            </a:custGeom>
            <a:solidFill>
              <a:srgbClr val="1E4E79"/>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47" name="Google Shape;847;p38"/>
            <p:cNvSpPr/>
            <p:nvPr/>
          </p:nvSpPr>
          <p:spPr>
            <a:xfrm>
              <a:off x="4324350" y="2525713"/>
              <a:ext cx="420688" cy="466725"/>
            </a:xfrm>
            <a:custGeom>
              <a:rect b="b" l="l" r="r" t="t"/>
              <a:pathLst>
                <a:path extrusionOk="0" h="348" w="314">
                  <a:moveTo>
                    <a:pt x="314" y="348"/>
                  </a:moveTo>
                  <a:cubicBezTo>
                    <a:pt x="0" y="334"/>
                    <a:pt x="0" y="334"/>
                    <a:pt x="0" y="334"/>
                  </a:cubicBezTo>
                  <a:cubicBezTo>
                    <a:pt x="78" y="44"/>
                    <a:pt x="280" y="0"/>
                    <a:pt x="314" y="348"/>
                  </a:cubicBezTo>
                  <a:close/>
                </a:path>
              </a:pathLst>
            </a:cu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48" name="Google Shape;848;p38"/>
            <p:cNvSpPr/>
            <p:nvPr/>
          </p:nvSpPr>
          <p:spPr>
            <a:xfrm>
              <a:off x="4324350" y="2974975"/>
              <a:ext cx="420688" cy="477838"/>
            </a:xfrm>
            <a:custGeom>
              <a:rect b="b" l="l" r="r" t="t"/>
              <a:pathLst>
                <a:path extrusionOk="0" h="356" w="314">
                  <a:moveTo>
                    <a:pt x="314" y="14"/>
                  </a:moveTo>
                  <a:cubicBezTo>
                    <a:pt x="0" y="0"/>
                    <a:pt x="0" y="0"/>
                    <a:pt x="0" y="0"/>
                  </a:cubicBezTo>
                  <a:cubicBezTo>
                    <a:pt x="49" y="296"/>
                    <a:pt x="247" y="356"/>
                    <a:pt x="314" y="14"/>
                  </a:cubicBezTo>
                  <a:close/>
                </a:path>
              </a:pathLst>
            </a:cu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849" name="Google Shape;849;p38"/>
          <p:cNvGrpSpPr/>
          <p:nvPr/>
        </p:nvGrpSpPr>
        <p:grpSpPr>
          <a:xfrm>
            <a:off x="1411979" y="4027002"/>
            <a:ext cx="2896071" cy="998719"/>
            <a:chOff x="7174424" y="1391504"/>
            <a:chExt cx="2172053" cy="749039"/>
          </a:xfrm>
        </p:grpSpPr>
        <p:sp>
          <p:nvSpPr>
            <p:cNvPr id="850" name="Google Shape;850;p38"/>
            <p:cNvSpPr txBox="1"/>
            <p:nvPr/>
          </p:nvSpPr>
          <p:spPr>
            <a:xfrm>
              <a:off x="7174425" y="1600395"/>
              <a:ext cx="2172052" cy="54014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851" name="Google Shape;851;p38"/>
            <p:cNvSpPr/>
            <p:nvPr/>
          </p:nvSpPr>
          <p:spPr>
            <a:xfrm>
              <a:off x="7174424" y="1391504"/>
              <a:ext cx="1074814" cy="21549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867">
                  <a:solidFill>
                    <a:srgbClr val="01E2BC"/>
                  </a:solidFill>
                  <a:latin typeface="Arial"/>
                  <a:ea typeface="Arial"/>
                  <a:cs typeface="Arial"/>
                  <a:sym typeface="Arial"/>
                </a:rPr>
                <a:t>添加文本内容</a:t>
              </a:r>
              <a:endParaRPr b="1" sz="1867">
                <a:solidFill>
                  <a:srgbClr val="01E2BC"/>
                </a:solidFill>
                <a:latin typeface="Arial"/>
                <a:ea typeface="Arial"/>
                <a:cs typeface="Arial"/>
                <a:sym typeface="Arial"/>
              </a:endParaRPr>
            </a:p>
          </p:txBody>
        </p:sp>
      </p:grpSp>
      <p:grpSp>
        <p:nvGrpSpPr>
          <p:cNvPr id="852" name="Google Shape;852;p38"/>
          <p:cNvGrpSpPr/>
          <p:nvPr/>
        </p:nvGrpSpPr>
        <p:grpSpPr>
          <a:xfrm>
            <a:off x="7763498" y="2652909"/>
            <a:ext cx="2896071" cy="998719"/>
            <a:chOff x="7174425" y="1391504"/>
            <a:chExt cx="2172053" cy="749039"/>
          </a:xfrm>
        </p:grpSpPr>
        <p:sp>
          <p:nvSpPr>
            <p:cNvPr id="853" name="Google Shape;853;p38"/>
            <p:cNvSpPr txBox="1"/>
            <p:nvPr/>
          </p:nvSpPr>
          <p:spPr>
            <a:xfrm>
              <a:off x="7174425" y="1600395"/>
              <a:ext cx="2172052" cy="540148"/>
            </a:xfrm>
            <a:prstGeom prst="rect">
              <a:avLst/>
            </a:prstGeom>
            <a:noFill/>
            <a:ln>
              <a:noFill/>
            </a:ln>
          </p:spPr>
          <p:txBody>
            <a:bodyPr anchorCtr="0" anchor="t" bIns="0" lIns="0" spcFirstLastPara="1" rIns="0" wrap="square" tIns="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854" name="Google Shape;854;p38"/>
            <p:cNvSpPr/>
            <p:nvPr/>
          </p:nvSpPr>
          <p:spPr>
            <a:xfrm>
              <a:off x="8271664" y="1391504"/>
              <a:ext cx="1074814" cy="215492"/>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zh-CN" sz="1867">
                  <a:solidFill>
                    <a:srgbClr val="01E2BC"/>
                  </a:solidFill>
                  <a:latin typeface="Arial"/>
                  <a:ea typeface="Arial"/>
                  <a:cs typeface="Arial"/>
                  <a:sym typeface="Arial"/>
                </a:rPr>
                <a:t>添加文本内容</a:t>
              </a:r>
              <a:endParaRPr b="1" sz="1867">
                <a:solidFill>
                  <a:srgbClr val="01E2BC"/>
                </a:solidFill>
                <a:latin typeface="Arial"/>
                <a:ea typeface="Arial"/>
                <a:cs typeface="Arial"/>
                <a:sym typeface="Arial"/>
              </a:endParaRPr>
            </a:p>
          </p:txBody>
        </p:sp>
      </p:grpSp>
      <p:grpSp>
        <p:nvGrpSpPr>
          <p:cNvPr id="855" name="Google Shape;855;p38"/>
          <p:cNvGrpSpPr/>
          <p:nvPr/>
        </p:nvGrpSpPr>
        <p:grpSpPr>
          <a:xfrm>
            <a:off x="7763498" y="4027002"/>
            <a:ext cx="2896071" cy="998719"/>
            <a:chOff x="7174425" y="1391504"/>
            <a:chExt cx="2172053" cy="749039"/>
          </a:xfrm>
        </p:grpSpPr>
        <p:sp>
          <p:nvSpPr>
            <p:cNvPr id="856" name="Google Shape;856;p38"/>
            <p:cNvSpPr txBox="1"/>
            <p:nvPr/>
          </p:nvSpPr>
          <p:spPr>
            <a:xfrm>
              <a:off x="7174425" y="1600395"/>
              <a:ext cx="2172052" cy="540148"/>
            </a:xfrm>
            <a:prstGeom prst="rect">
              <a:avLst/>
            </a:prstGeom>
            <a:noFill/>
            <a:ln>
              <a:noFill/>
            </a:ln>
          </p:spPr>
          <p:txBody>
            <a:bodyPr anchorCtr="0" anchor="t" bIns="0" lIns="0" spcFirstLastPara="1" rIns="0" wrap="square" tIns="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您的内容打在这里，或者通过复制您的文本后，在此框中选择粘贴。您的内容打在这里，或者通过复制您的文本后</a:t>
              </a:r>
              <a:endParaRPr/>
            </a:p>
          </p:txBody>
        </p:sp>
        <p:sp>
          <p:nvSpPr>
            <p:cNvPr id="857" name="Google Shape;857;p38"/>
            <p:cNvSpPr/>
            <p:nvPr/>
          </p:nvSpPr>
          <p:spPr>
            <a:xfrm>
              <a:off x="8271664" y="1391504"/>
              <a:ext cx="1074814" cy="215492"/>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zh-CN" sz="1867">
                  <a:solidFill>
                    <a:srgbClr val="01E2BC"/>
                  </a:solidFill>
                  <a:latin typeface="Arial"/>
                  <a:ea typeface="Arial"/>
                  <a:cs typeface="Arial"/>
                  <a:sym typeface="Arial"/>
                </a:rPr>
                <a:t>添加文本内容</a:t>
              </a:r>
              <a:endParaRPr b="1" sz="1867">
                <a:solidFill>
                  <a:srgbClr val="01E2BC"/>
                </a:solidFill>
                <a:latin typeface="Arial"/>
                <a:ea typeface="Arial"/>
                <a:cs typeface="Arial"/>
                <a:sym typeface="Arial"/>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36"/>
                                        </p:tgtEl>
                                        <p:attrNameLst>
                                          <p:attrName>style.visibility</p:attrName>
                                        </p:attrNameLst>
                                      </p:cBhvr>
                                      <p:to>
                                        <p:strVal val="visible"/>
                                      </p:to>
                                    </p:set>
                                    <p:anim calcmode="lin" valueType="num">
                                      <p:cBhvr additive="base">
                                        <p:cTn dur="500"/>
                                        <p:tgtEl>
                                          <p:spTgt spid="83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500"/>
                                        <p:tgtEl>
                                          <p:spTgt spid="84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24"/>
                                        </p:tgtEl>
                                        <p:attrNameLst>
                                          <p:attrName>style.visibility</p:attrName>
                                        </p:attrNameLst>
                                      </p:cBhvr>
                                      <p:to>
                                        <p:strVal val="visible"/>
                                      </p:to>
                                    </p:set>
                                    <p:anim calcmode="lin" valueType="num">
                                      <p:cBhvr additive="base">
                                        <p:cTn dur="500"/>
                                        <p:tgtEl>
                                          <p:spTgt spid="824"/>
                                        </p:tgtEl>
                                        <p:attrNameLst>
                                          <p:attrName>ppt_w</p:attrName>
                                        </p:attrNameLst>
                                      </p:cBhvr>
                                      <p:tavLst>
                                        <p:tav fmla="" tm="0">
                                          <p:val>
                                            <p:strVal val="0"/>
                                          </p:val>
                                        </p:tav>
                                        <p:tav fmla="" tm="100000">
                                          <p:val>
                                            <p:strVal val="#ppt_w"/>
                                          </p:val>
                                        </p:tav>
                                      </p:tavLst>
                                    </p:anim>
                                    <p:anim calcmode="lin" valueType="num">
                                      <p:cBhvr additive="base">
                                        <p:cTn dur="500"/>
                                        <p:tgtEl>
                                          <p:spTgt spid="82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
                                        <p:tgtEl>
                                          <p:spTgt spid="821"/>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500"/>
                                        <p:tgtEl>
                                          <p:spTgt spid="833"/>
                                        </p:tgtEl>
                                        <p:attrNameLst>
                                          <p:attrName>ppt_w</p:attrName>
                                        </p:attrNameLst>
                                      </p:cBhvr>
                                      <p:tavLst>
                                        <p:tav fmla="" tm="0">
                                          <p:val>
                                            <p:strVal val="0"/>
                                          </p:val>
                                        </p:tav>
                                        <p:tav fmla="" tm="100000">
                                          <p:val>
                                            <p:strVal val="#ppt_w"/>
                                          </p:val>
                                        </p:tav>
                                      </p:tavLst>
                                    </p:anim>
                                    <p:anim calcmode="lin" valueType="num">
                                      <p:cBhvr additive="base">
                                        <p:cTn dur="500"/>
                                        <p:tgtEl>
                                          <p:spTgt spid="833"/>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827"/>
                                        </p:tgtEl>
                                        <p:attrNameLst>
                                          <p:attrName>style.visibility</p:attrName>
                                        </p:attrNameLst>
                                      </p:cBhvr>
                                      <p:to>
                                        <p:strVal val="visible"/>
                                      </p:to>
                                    </p:set>
                                    <p:anim calcmode="lin" valueType="num">
                                      <p:cBhvr additive="base">
                                        <p:cTn dur="500"/>
                                        <p:tgtEl>
                                          <p:spTgt spid="827"/>
                                        </p:tgtEl>
                                        <p:attrNameLst>
                                          <p:attrName>ppt_w</p:attrName>
                                        </p:attrNameLst>
                                      </p:cBhvr>
                                      <p:tavLst>
                                        <p:tav fmla="" tm="0">
                                          <p:val>
                                            <p:strVal val="0"/>
                                          </p:val>
                                        </p:tav>
                                        <p:tav fmla="" tm="100000">
                                          <p:val>
                                            <p:strVal val="#ppt_w"/>
                                          </p:val>
                                        </p:tav>
                                      </p:tavLst>
                                    </p:anim>
                                    <p:anim calcmode="lin" valueType="num">
                                      <p:cBhvr additive="base">
                                        <p:cTn dur="500"/>
                                        <p:tgtEl>
                                          <p:spTgt spid="827"/>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830"/>
                                        </p:tgtEl>
                                        <p:attrNameLst>
                                          <p:attrName>style.visibility</p:attrName>
                                        </p:attrNameLst>
                                      </p:cBhvr>
                                      <p:to>
                                        <p:strVal val="visible"/>
                                      </p:to>
                                    </p:set>
                                    <p:anim calcmode="lin" valueType="num">
                                      <p:cBhvr additive="base">
                                        <p:cTn dur="500"/>
                                        <p:tgtEl>
                                          <p:spTgt spid="830"/>
                                        </p:tgtEl>
                                        <p:attrNameLst>
                                          <p:attrName>ppt_w</p:attrName>
                                        </p:attrNameLst>
                                      </p:cBhvr>
                                      <p:tavLst>
                                        <p:tav fmla="" tm="0">
                                          <p:val>
                                            <p:strVal val="0"/>
                                          </p:val>
                                        </p:tav>
                                        <p:tav fmla="" tm="100000">
                                          <p:val>
                                            <p:strVal val="#ppt_w"/>
                                          </p:val>
                                        </p:tav>
                                      </p:tavLst>
                                    </p:anim>
                                    <p:anim calcmode="lin" valueType="num">
                                      <p:cBhvr additive="base">
                                        <p:cTn dur="500"/>
                                        <p:tgtEl>
                                          <p:spTgt spid="830"/>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39"/>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864" name="Google Shape;864;p39"/>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39"/>
          <p:cNvSpPr/>
          <p:nvPr/>
        </p:nvSpPr>
        <p:spPr>
          <a:xfrm>
            <a:off x="3757854" y="3711858"/>
            <a:ext cx="2251160"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blipFill rotWithShape="1">
            <a:blip r:embed="rId3">
              <a:alphaModFix/>
            </a:blip>
            <a:stretch>
              <a:fillRect b="0" l="0" r="0" t="0"/>
            </a:stretch>
          </a:blipFill>
          <a:ln>
            <a:noFill/>
          </a:ln>
          <a:effectLst>
            <a:outerShdw blurRad="63500" rotWithShape="0" algn="ctr">
              <a:srgbClr val="000000">
                <a:alpha val="40000"/>
              </a:srgbClr>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sp>
        <p:nvSpPr>
          <p:cNvPr id="866" name="Google Shape;866;p39"/>
          <p:cNvSpPr/>
          <p:nvPr/>
        </p:nvSpPr>
        <p:spPr>
          <a:xfrm>
            <a:off x="6179505" y="3697941"/>
            <a:ext cx="2254640"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blipFill rotWithShape="1">
            <a:blip r:embed="rId4">
              <a:alphaModFix/>
            </a:blip>
            <a:stretch>
              <a:fillRect b="0" l="0" r="0" t="0"/>
            </a:stretch>
          </a:blipFill>
          <a:ln>
            <a:noFill/>
          </a:ln>
          <a:effectLst>
            <a:outerShdw blurRad="63500" rotWithShape="0" algn="ctr">
              <a:srgbClr val="000000">
                <a:alpha val="40000"/>
              </a:srgbClr>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sp>
        <p:nvSpPr>
          <p:cNvPr id="867" name="Google Shape;867;p39"/>
          <p:cNvSpPr/>
          <p:nvPr/>
        </p:nvSpPr>
        <p:spPr>
          <a:xfrm>
            <a:off x="111461" y="1512888"/>
            <a:ext cx="2251162"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blipFill rotWithShape="1">
            <a:blip r:embed="rId5">
              <a:alphaModFix/>
            </a:blip>
            <a:stretch>
              <a:fillRect b="0" l="0" r="0" t="0"/>
            </a:stretch>
          </a:blipFill>
          <a:ln>
            <a:noFill/>
          </a:ln>
          <a:effectLst>
            <a:outerShdw blurRad="63500" rotWithShape="0" algn="ctr">
              <a:srgbClr val="000000">
                <a:alpha val="40000"/>
              </a:srgbClr>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sp>
        <p:nvSpPr>
          <p:cNvPr id="868" name="Google Shape;868;p39"/>
          <p:cNvSpPr/>
          <p:nvPr/>
        </p:nvSpPr>
        <p:spPr>
          <a:xfrm>
            <a:off x="9825899" y="1512888"/>
            <a:ext cx="2251162"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blipFill rotWithShape="1">
            <a:blip r:embed="rId6">
              <a:alphaModFix/>
            </a:blip>
            <a:stretch>
              <a:fillRect b="0" l="0" r="0" t="0"/>
            </a:stretch>
          </a:blipFill>
          <a:ln>
            <a:noFill/>
          </a:ln>
          <a:effectLst>
            <a:outerShdw blurRad="63500" rotWithShape="0" algn="ctr">
              <a:srgbClr val="000000">
                <a:alpha val="40000"/>
              </a:srgbClr>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grpSp>
        <p:nvGrpSpPr>
          <p:cNvPr id="869" name="Google Shape;869;p39"/>
          <p:cNvGrpSpPr/>
          <p:nvPr/>
        </p:nvGrpSpPr>
        <p:grpSpPr>
          <a:xfrm>
            <a:off x="2536592" y="1512888"/>
            <a:ext cx="2251162" cy="2588661"/>
            <a:chOff x="2536592" y="1512888"/>
            <a:chExt cx="2251162" cy="2588661"/>
          </a:xfrm>
        </p:grpSpPr>
        <p:sp>
          <p:nvSpPr>
            <p:cNvPr id="870" name="Google Shape;870;p39"/>
            <p:cNvSpPr/>
            <p:nvPr/>
          </p:nvSpPr>
          <p:spPr>
            <a:xfrm>
              <a:off x="2536592" y="1512888"/>
              <a:ext cx="2251162"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solidFill>
              <a:srgbClr val="01E2BC"/>
            </a:solidFill>
            <a:ln>
              <a:noFill/>
            </a:ln>
            <a:effectLst>
              <a:outerShdw blurRad="63500" rotWithShape="0" algn="ctr">
                <a:srgbClr val="01E2BC"/>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grpSp>
          <p:nvGrpSpPr>
            <p:cNvPr id="871" name="Google Shape;871;p39"/>
            <p:cNvGrpSpPr/>
            <p:nvPr/>
          </p:nvGrpSpPr>
          <p:grpSpPr>
            <a:xfrm>
              <a:off x="2662580" y="2313262"/>
              <a:ext cx="1999183" cy="1162208"/>
              <a:chOff x="6755324" y="2101334"/>
              <a:chExt cx="1999183" cy="1162208"/>
            </a:xfrm>
          </p:grpSpPr>
          <p:sp>
            <p:nvSpPr>
              <p:cNvPr id="872" name="Google Shape;872;p39"/>
              <p:cNvSpPr/>
              <p:nvPr/>
            </p:nvSpPr>
            <p:spPr>
              <a:xfrm>
                <a:off x="7072678" y="2101334"/>
                <a:ext cx="136447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2000">
                    <a:solidFill>
                      <a:schemeClr val="lt1"/>
                    </a:solidFill>
                    <a:latin typeface="Arial"/>
                    <a:ea typeface="Arial"/>
                    <a:cs typeface="Arial"/>
                    <a:sym typeface="Arial"/>
                  </a:rPr>
                  <a:t>添加标题</a:t>
                </a:r>
                <a:endParaRPr/>
              </a:p>
            </p:txBody>
          </p:sp>
          <p:sp>
            <p:nvSpPr>
              <p:cNvPr id="873" name="Google Shape;873;p39"/>
              <p:cNvSpPr/>
              <p:nvPr/>
            </p:nvSpPr>
            <p:spPr>
              <a:xfrm>
                <a:off x="6755324" y="2511028"/>
                <a:ext cx="1999183" cy="75251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100">
                    <a:solidFill>
                      <a:schemeClr val="lt1"/>
                    </a:solidFill>
                    <a:latin typeface="Microsoft Yahei"/>
                    <a:ea typeface="Microsoft Yahei"/>
                    <a:cs typeface="Microsoft Yahei"/>
                    <a:sym typeface="Microsoft Yahei"/>
                  </a:rPr>
                  <a:t>此处添加详细文本描述，建议与标题相关并符合整体语言风格，语言描述尽量……</a:t>
                </a:r>
                <a:endParaRPr/>
              </a:p>
            </p:txBody>
          </p:sp>
        </p:grpSp>
      </p:grpSp>
      <p:grpSp>
        <p:nvGrpSpPr>
          <p:cNvPr id="874" name="Google Shape;874;p39"/>
          <p:cNvGrpSpPr/>
          <p:nvPr/>
        </p:nvGrpSpPr>
        <p:grpSpPr>
          <a:xfrm>
            <a:off x="4979119" y="1512888"/>
            <a:ext cx="2251162" cy="2588661"/>
            <a:chOff x="4979119" y="1512888"/>
            <a:chExt cx="2251162" cy="2588661"/>
          </a:xfrm>
        </p:grpSpPr>
        <p:sp>
          <p:nvSpPr>
            <p:cNvPr id="875" name="Google Shape;875;p39"/>
            <p:cNvSpPr/>
            <p:nvPr/>
          </p:nvSpPr>
          <p:spPr>
            <a:xfrm>
              <a:off x="4979119" y="1512888"/>
              <a:ext cx="2251162"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solidFill>
              <a:srgbClr val="01E2BC"/>
            </a:solidFill>
            <a:ln>
              <a:noFill/>
            </a:ln>
            <a:effectLst>
              <a:outerShdw blurRad="63500" rotWithShape="0" algn="ctr">
                <a:srgbClr val="01E2BC"/>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600">
                <a:solidFill>
                  <a:srgbClr val="FEFFFF"/>
                </a:solidFill>
                <a:latin typeface="Calibri"/>
                <a:ea typeface="Calibri"/>
                <a:cs typeface="Calibri"/>
                <a:sym typeface="Calibri"/>
              </a:endParaRPr>
            </a:p>
          </p:txBody>
        </p:sp>
        <p:grpSp>
          <p:nvGrpSpPr>
            <p:cNvPr id="876" name="Google Shape;876;p39"/>
            <p:cNvGrpSpPr/>
            <p:nvPr/>
          </p:nvGrpSpPr>
          <p:grpSpPr>
            <a:xfrm>
              <a:off x="5142102" y="2313262"/>
              <a:ext cx="1967926" cy="1153276"/>
              <a:chOff x="6792319" y="2101334"/>
              <a:chExt cx="1967926" cy="1153276"/>
            </a:xfrm>
          </p:grpSpPr>
          <p:sp>
            <p:nvSpPr>
              <p:cNvPr id="877" name="Google Shape;877;p39"/>
              <p:cNvSpPr/>
              <p:nvPr/>
            </p:nvSpPr>
            <p:spPr>
              <a:xfrm>
                <a:off x="7072678" y="2101334"/>
                <a:ext cx="136447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2000">
                    <a:solidFill>
                      <a:schemeClr val="lt1"/>
                    </a:solidFill>
                    <a:latin typeface="Arial"/>
                    <a:ea typeface="Arial"/>
                    <a:cs typeface="Arial"/>
                    <a:sym typeface="Arial"/>
                  </a:rPr>
                  <a:t>添加标题</a:t>
                </a:r>
                <a:endParaRPr/>
              </a:p>
            </p:txBody>
          </p:sp>
          <p:sp>
            <p:nvSpPr>
              <p:cNvPr id="878" name="Google Shape;878;p39"/>
              <p:cNvSpPr/>
              <p:nvPr/>
            </p:nvSpPr>
            <p:spPr>
              <a:xfrm>
                <a:off x="6792319" y="2502096"/>
                <a:ext cx="1967926" cy="75251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100">
                    <a:solidFill>
                      <a:schemeClr val="lt1"/>
                    </a:solidFill>
                    <a:latin typeface="Microsoft Yahei"/>
                    <a:ea typeface="Microsoft Yahei"/>
                    <a:cs typeface="Microsoft Yahei"/>
                    <a:sym typeface="Microsoft Yahei"/>
                  </a:rPr>
                  <a:t>此处添加详细文本描述，建议与标题相关并符合整体语言风格，语言描述尽量……</a:t>
                </a:r>
                <a:endParaRPr/>
              </a:p>
            </p:txBody>
          </p:sp>
        </p:grpSp>
      </p:grpSp>
      <p:grpSp>
        <p:nvGrpSpPr>
          <p:cNvPr id="879" name="Google Shape;879;p39"/>
          <p:cNvGrpSpPr/>
          <p:nvPr/>
        </p:nvGrpSpPr>
        <p:grpSpPr>
          <a:xfrm>
            <a:off x="7404248" y="1512888"/>
            <a:ext cx="2251160" cy="2588661"/>
            <a:chOff x="7404248" y="1512888"/>
            <a:chExt cx="2251160" cy="2588661"/>
          </a:xfrm>
        </p:grpSpPr>
        <p:sp>
          <p:nvSpPr>
            <p:cNvPr id="880" name="Google Shape;880;p39"/>
            <p:cNvSpPr/>
            <p:nvPr/>
          </p:nvSpPr>
          <p:spPr>
            <a:xfrm>
              <a:off x="7404248" y="1512888"/>
              <a:ext cx="2251160"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solidFill>
              <a:srgbClr val="01E2BC"/>
            </a:solidFill>
            <a:ln>
              <a:noFill/>
            </a:ln>
            <a:effectLst>
              <a:outerShdw blurRad="63500" rotWithShape="0" algn="ctr">
                <a:srgbClr val="01E2BC"/>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accent5"/>
                </a:solidFill>
                <a:latin typeface="Calibri"/>
                <a:ea typeface="Calibri"/>
                <a:cs typeface="Calibri"/>
                <a:sym typeface="Calibri"/>
              </a:endParaRPr>
            </a:p>
          </p:txBody>
        </p:sp>
        <p:grpSp>
          <p:nvGrpSpPr>
            <p:cNvPr id="881" name="Google Shape;881;p39"/>
            <p:cNvGrpSpPr/>
            <p:nvPr/>
          </p:nvGrpSpPr>
          <p:grpSpPr>
            <a:xfrm>
              <a:off x="7590955" y="2313262"/>
              <a:ext cx="1947051" cy="1143344"/>
              <a:chOff x="6816044" y="2101334"/>
              <a:chExt cx="1947051" cy="1143344"/>
            </a:xfrm>
          </p:grpSpPr>
          <p:sp>
            <p:nvSpPr>
              <p:cNvPr id="882" name="Google Shape;882;p39"/>
              <p:cNvSpPr/>
              <p:nvPr/>
            </p:nvSpPr>
            <p:spPr>
              <a:xfrm>
                <a:off x="7072678" y="2101334"/>
                <a:ext cx="136447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2000">
                    <a:solidFill>
                      <a:schemeClr val="lt1"/>
                    </a:solidFill>
                    <a:latin typeface="Arial"/>
                    <a:ea typeface="Arial"/>
                    <a:cs typeface="Arial"/>
                    <a:sym typeface="Arial"/>
                  </a:rPr>
                  <a:t>添加标题</a:t>
                </a:r>
                <a:endParaRPr/>
              </a:p>
            </p:txBody>
          </p:sp>
          <p:sp>
            <p:nvSpPr>
              <p:cNvPr id="883" name="Google Shape;883;p39"/>
              <p:cNvSpPr/>
              <p:nvPr/>
            </p:nvSpPr>
            <p:spPr>
              <a:xfrm>
                <a:off x="6816044" y="2492164"/>
                <a:ext cx="1947051" cy="75251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100">
                    <a:solidFill>
                      <a:schemeClr val="lt1"/>
                    </a:solidFill>
                    <a:latin typeface="Microsoft Yahei"/>
                    <a:ea typeface="Microsoft Yahei"/>
                    <a:cs typeface="Microsoft Yahei"/>
                    <a:sym typeface="Microsoft Yahei"/>
                  </a:rPr>
                  <a:t>此处添加详细文本描述，建议与标题相关并符合整体语言风格，语言描述尽量……</a:t>
                </a:r>
                <a:endParaRPr/>
              </a:p>
            </p:txBody>
          </p:sp>
        </p:grpSp>
      </p:grpSp>
      <p:grpSp>
        <p:nvGrpSpPr>
          <p:cNvPr id="884" name="Google Shape;884;p39"/>
          <p:cNvGrpSpPr/>
          <p:nvPr/>
        </p:nvGrpSpPr>
        <p:grpSpPr>
          <a:xfrm>
            <a:off x="1332724" y="3697941"/>
            <a:ext cx="2254640" cy="2588661"/>
            <a:chOff x="1332724" y="3697941"/>
            <a:chExt cx="2254640" cy="2588661"/>
          </a:xfrm>
        </p:grpSpPr>
        <p:sp>
          <p:nvSpPr>
            <p:cNvPr id="885" name="Google Shape;885;p39"/>
            <p:cNvSpPr/>
            <p:nvPr/>
          </p:nvSpPr>
          <p:spPr>
            <a:xfrm>
              <a:off x="1332724" y="3697941"/>
              <a:ext cx="2254640"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solidFill>
              <a:srgbClr val="01E2BC"/>
            </a:solidFill>
            <a:ln>
              <a:noFill/>
            </a:ln>
            <a:effectLst>
              <a:outerShdw blurRad="63500" rotWithShape="0" algn="ctr">
                <a:srgbClr val="01E2BC"/>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grpSp>
          <p:nvGrpSpPr>
            <p:cNvPr id="886" name="Google Shape;886;p39"/>
            <p:cNvGrpSpPr/>
            <p:nvPr/>
          </p:nvGrpSpPr>
          <p:grpSpPr>
            <a:xfrm>
              <a:off x="1477406" y="4410043"/>
              <a:ext cx="2027794" cy="1141724"/>
              <a:chOff x="6772279" y="2101334"/>
              <a:chExt cx="2027794" cy="1141724"/>
            </a:xfrm>
          </p:grpSpPr>
          <p:sp>
            <p:nvSpPr>
              <p:cNvPr id="887" name="Google Shape;887;p39"/>
              <p:cNvSpPr/>
              <p:nvPr/>
            </p:nvSpPr>
            <p:spPr>
              <a:xfrm>
                <a:off x="7072678" y="2101334"/>
                <a:ext cx="136447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2000">
                    <a:solidFill>
                      <a:schemeClr val="lt1"/>
                    </a:solidFill>
                    <a:latin typeface="Arial"/>
                    <a:ea typeface="Arial"/>
                    <a:cs typeface="Arial"/>
                    <a:sym typeface="Arial"/>
                  </a:rPr>
                  <a:t>添加标题</a:t>
                </a:r>
                <a:endParaRPr sz="2000">
                  <a:solidFill>
                    <a:schemeClr val="lt1"/>
                  </a:solidFill>
                  <a:latin typeface="Arial"/>
                  <a:ea typeface="Arial"/>
                  <a:cs typeface="Arial"/>
                  <a:sym typeface="Arial"/>
                </a:endParaRPr>
              </a:p>
            </p:txBody>
          </p:sp>
          <p:sp>
            <p:nvSpPr>
              <p:cNvPr id="888" name="Google Shape;888;p39"/>
              <p:cNvSpPr/>
              <p:nvPr/>
            </p:nvSpPr>
            <p:spPr>
              <a:xfrm>
                <a:off x="6772279" y="2490544"/>
                <a:ext cx="2027794" cy="75251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100">
                    <a:solidFill>
                      <a:schemeClr val="lt1"/>
                    </a:solidFill>
                    <a:latin typeface="Microsoft Yahei"/>
                    <a:ea typeface="Microsoft Yahei"/>
                    <a:cs typeface="Microsoft Yahei"/>
                    <a:sym typeface="Microsoft Yahei"/>
                  </a:rPr>
                  <a:t>此处添加详细文本描述，建议与标题相关并符合整体语言风格，语言描述尽量……</a:t>
                </a:r>
                <a:endParaRPr/>
              </a:p>
            </p:txBody>
          </p:sp>
        </p:grpSp>
      </p:grpSp>
      <p:grpSp>
        <p:nvGrpSpPr>
          <p:cNvPr id="889" name="Google Shape;889;p39"/>
          <p:cNvGrpSpPr/>
          <p:nvPr/>
        </p:nvGrpSpPr>
        <p:grpSpPr>
          <a:xfrm>
            <a:off x="8604636" y="3697941"/>
            <a:ext cx="2254640" cy="2588661"/>
            <a:chOff x="8604636" y="3697941"/>
            <a:chExt cx="2254640" cy="2588661"/>
          </a:xfrm>
        </p:grpSpPr>
        <p:sp>
          <p:nvSpPr>
            <p:cNvPr id="890" name="Google Shape;890;p39"/>
            <p:cNvSpPr/>
            <p:nvPr/>
          </p:nvSpPr>
          <p:spPr>
            <a:xfrm>
              <a:off x="8604636" y="3697941"/>
              <a:ext cx="2254640" cy="2588661"/>
            </a:xfrm>
            <a:custGeom>
              <a:rect b="b" l="l" r="r" t="t"/>
              <a:pathLst>
                <a:path extrusionOk="0" h="1747506" w="2008628">
                  <a:moveTo>
                    <a:pt x="1004314" y="0"/>
                  </a:moveTo>
                  <a:lnTo>
                    <a:pt x="2008627" y="380083"/>
                  </a:lnTo>
                  <a:lnTo>
                    <a:pt x="2008627" y="1367424"/>
                  </a:lnTo>
                  <a:lnTo>
                    <a:pt x="1004314" y="1747506"/>
                  </a:lnTo>
                  <a:lnTo>
                    <a:pt x="1" y="1367424"/>
                  </a:lnTo>
                  <a:lnTo>
                    <a:pt x="1" y="380083"/>
                  </a:lnTo>
                  <a:lnTo>
                    <a:pt x="1004314" y="0"/>
                  </a:lnTo>
                  <a:close/>
                </a:path>
              </a:pathLst>
            </a:custGeom>
            <a:solidFill>
              <a:srgbClr val="01E2BC"/>
            </a:solidFill>
            <a:ln>
              <a:noFill/>
            </a:ln>
            <a:effectLst>
              <a:outerShdw blurRad="63500" rotWithShape="0" algn="ctr">
                <a:srgbClr val="01E2BC"/>
              </a:outerShdw>
            </a:effectLst>
          </p:spPr>
          <p:txBody>
            <a:bodyPr anchorCtr="0" anchor="ctr" bIns="313000" lIns="272300" spcFirstLastPara="1" rIns="272300" wrap="square" tIns="313000">
              <a:noAutofit/>
            </a:bodyPr>
            <a:lstStyle/>
            <a:p>
              <a:pPr indent="0" lvl="0" marL="0" marR="0" rtl="0" algn="ctr">
                <a:lnSpc>
                  <a:spcPct val="90000"/>
                </a:lnSpc>
                <a:spcBef>
                  <a:spcPts val="0"/>
                </a:spcBef>
                <a:spcAft>
                  <a:spcPts val="0"/>
                </a:spcAft>
                <a:buNone/>
              </a:pPr>
              <a:r>
                <a:t/>
              </a:r>
              <a:endParaRPr sz="3200">
                <a:solidFill>
                  <a:schemeClr val="lt1"/>
                </a:solidFill>
                <a:latin typeface="Calibri"/>
                <a:ea typeface="Calibri"/>
                <a:cs typeface="Calibri"/>
                <a:sym typeface="Calibri"/>
              </a:endParaRPr>
            </a:p>
          </p:txBody>
        </p:sp>
        <p:grpSp>
          <p:nvGrpSpPr>
            <p:cNvPr id="891" name="Google Shape;891;p39"/>
            <p:cNvGrpSpPr/>
            <p:nvPr/>
          </p:nvGrpSpPr>
          <p:grpSpPr>
            <a:xfrm>
              <a:off x="8797473" y="4410043"/>
              <a:ext cx="1868964" cy="1141724"/>
              <a:chOff x="6820434" y="2101334"/>
              <a:chExt cx="1868964" cy="1141724"/>
            </a:xfrm>
          </p:grpSpPr>
          <p:sp>
            <p:nvSpPr>
              <p:cNvPr id="892" name="Google Shape;892;p39"/>
              <p:cNvSpPr/>
              <p:nvPr/>
            </p:nvSpPr>
            <p:spPr>
              <a:xfrm>
                <a:off x="7072678" y="2101334"/>
                <a:ext cx="136447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2000">
                    <a:solidFill>
                      <a:schemeClr val="lt1"/>
                    </a:solidFill>
                    <a:latin typeface="Arial"/>
                    <a:ea typeface="Arial"/>
                    <a:cs typeface="Arial"/>
                    <a:sym typeface="Arial"/>
                  </a:rPr>
                  <a:t>添加标题</a:t>
                </a:r>
                <a:endParaRPr/>
              </a:p>
            </p:txBody>
          </p:sp>
          <p:sp>
            <p:nvSpPr>
              <p:cNvPr id="893" name="Google Shape;893;p39"/>
              <p:cNvSpPr/>
              <p:nvPr/>
            </p:nvSpPr>
            <p:spPr>
              <a:xfrm>
                <a:off x="6820434" y="2490544"/>
                <a:ext cx="1868964" cy="75251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100">
                    <a:solidFill>
                      <a:schemeClr val="lt1"/>
                    </a:solidFill>
                    <a:latin typeface="Microsoft Yahei"/>
                    <a:ea typeface="Microsoft Yahei"/>
                    <a:cs typeface="Microsoft Yahei"/>
                    <a:sym typeface="Microsoft Yahei"/>
                  </a:rPr>
                  <a:t>此处添加详细文本描述，建议与标题相关并符合整体语言风格，语言描述尽量……</a:t>
                </a:r>
                <a:endParaRPr/>
              </a:p>
            </p:txBody>
          </p:sp>
        </p:gr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10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par>
                                <p:cTn fill="hold" nodeType="withEffect" presetClass="entr" presetID="10" presetSubtype="0">
                                  <p:stCondLst>
                                    <p:cond delay="140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180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par>
                                <p:cTn fill="hold" nodeType="withEffect" presetClass="entr" presetID="10" presetSubtype="0">
                                  <p:stCondLst>
                                    <p:cond delay="220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260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par>
                                <p:cTn fill="hold" nodeType="withEffect" presetClass="entr" presetID="10" presetSubtype="0">
                                  <p:stCondLst>
                                    <p:cond delay="1600"/>
                                  </p:stCondLst>
                                  <p:childTnLst>
                                    <p:set>
                                      <p:cBhvr>
                                        <p:cTn dur="1" fill="hold">
                                          <p:stCondLst>
                                            <p:cond delay="0"/>
                                          </p:stCondLst>
                                        </p:cTn>
                                        <p:tgtEl>
                                          <p:spTgt spid="867"/>
                                        </p:tgtEl>
                                        <p:attrNameLst>
                                          <p:attrName>style.visibility</p:attrName>
                                        </p:attrNameLst>
                                      </p:cBhvr>
                                      <p:to>
                                        <p:strVal val="visible"/>
                                      </p:to>
                                    </p:set>
                                    <p:animEffect filter="fade" transition="in">
                                      <p:cBhvr>
                                        <p:cTn dur="1500"/>
                                        <p:tgtEl>
                                          <p:spTgt spid="867"/>
                                        </p:tgtEl>
                                      </p:cBhvr>
                                    </p:animEffect>
                                  </p:childTnLst>
                                </p:cTn>
                              </p:par>
                              <p:par>
                                <p:cTn fill="hold" nodeType="withEffect" presetClass="entr" presetID="10" presetSubtype="0">
                                  <p:stCondLst>
                                    <p:cond delay="1600"/>
                                  </p:stCondLst>
                                  <p:childTnLst>
                                    <p:set>
                                      <p:cBhvr>
                                        <p:cTn dur="1" fill="hold">
                                          <p:stCondLst>
                                            <p:cond delay="0"/>
                                          </p:stCondLst>
                                        </p:cTn>
                                        <p:tgtEl>
                                          <p:spTgt spid="865"/>
                                        </p:tgtEl>
                                        <p:attrNameLst>
                                          <p:attrName>style.visibility</p:attrName>
                                        </p:attrNameLst>
                                      </p:cBhvr>
                                      <p:to>
                                        <p:strVal val="visible"/>
                                      </p:to>
                                    </p:set>
                                    <p:animEffect filter="fade" transition="in">
                                      <p:cBhvr>
                                        <p:cTn dur="1500"/>
                                        <p:tgtEl>
                                          <p:spTgt spid="865"/>
                                        </p:tgtEl>
                                      </p:cBhvr>
                                    </p:animEffect>
                                  </p:childTnLst>
                                </p:cTn>
                              </p:par>
                              <p:par>
                                <p:cTn fill="hold" nodeType="withEffect" presetClass="entr" presetID="10" presetSubtype="0">
                                  <p:stCondLst>
                                    <p:cond delay="1600"/>
                                  </p:stCondLst>
                                  <p:childTnLst>
                                    <p:set>
                                      <p:cBhvr>
                                        <p:cTn dur="1" fill="hold">
                                          <p:stCondLst>
                                            <p:cond delay="0"/>
                                          </p:stCondLst>
                                        </p:cTn>
                                        <p:tgtEl>
                                          <p:spTgt spid="866"/>
                                        </p:tgtEl>
                                        <p:attrNameLst>
                                          <p:attrName>style.visibility</p:attrName>
                                        </p:attrNameLst>
                                      </p:cBhvr>
                                      <p:to>
                                        <p:strVal val="visible"/>
                                      </p:to>
                                    </p:set>
                                    <p:animEffect filter="fade" transition="in">
                                      <p:cBhvr>
                                        <p:cTn dur="1500"/>
                                        <p:tgtEl>
                                          <p:spTgt spid="866"/>
                                        </p:tgtEl>
                                      </p:cBhvr>
                                    </p:animEffect>
                                  </p:childTnLst>
                                </p:cTn>
                              </p:par>
                              <p:par>
                                <p:cTn fill="hold" nodeType="withEffect" presetClass="entr" presetID="10" presetSubtype="0">
                                  <p:stCondLst>
                                    <p:cond delay="1600"/>
                                  </p:stCondLst>
                                  <p:childTnLst>
                                    <p:set>
                                      <p:cBhvr>
                                        <p:cTn dur="1" fill="hold">
                                          <p:stCondLst>
                                            <p:cond delay="0"/>
                                          </p:stCondLst>
                                        </p:cTn>
                                        <p:tgtEl>
                                          <p:spTgt spid="868"/>
                                        </p:tgtEl>
                                        <p:attrNameLst>
                                          <p:attrName>style.visibility</p:attrName>
                                        </p:attrNameLst>
                                      </p:cBhvr>
                                      <p:to>
                                        <p:strVal val="visible"/>
                                      </p:to>
                                    </p:set>
                                    <p:animEffect filter="fade" transition="in">
                                      <p:cBhvr>
                                        <p:cTn dur="1500"/>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40"/>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900" name="Google Shape;900;p40"/>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01" name="Google Shape;901;p40"/>
          <p:cNvGrpSpPr/>
          <p:nvPr/>
        </p:nvGrpSpPr>
        <p:grpSpPr>
          <a:xfrm rot="5400000">
            <a:off x="1232496" y="3565154"/>
            <a:ext cx="1198881" cy="1141195"/>
            <a:chOff x="2209800" y="2190750"/>
            <a:chExt cx="1600200" cy="1295400"/>
          </a:xfrm>
        </p:grpSpPr>
        <p:sp>
          <p:nvSpPr>
            <p:cNvPr id="902" name="Google Shape;902;p40"/>
            <p:cNvSpPr/>
            <p:nvPr/>
          </p:nvSpPr>
          <p:spPr>
            <a:xfrm>
              <a:off x="2209800" y="2343150"/>
              <a:ext cx="990600" cy="9906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03" name="Google Shape;903;p40"/>
            <p:cNvSpPr/>
            <p:nvPr/>
          </p:nvSpPr>
          <p:spPr>
            <a:xfrm>
              <a:off x="2514600" y="2190750"/>
              <a:ext cx="1295400" cy="12954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04" name="Google Shape;904;p40"/>
          <p:cNvGrpSpPr/>
          <p:nvPr/>
        </p:nvGrpSpPr>
        <p:grpSpPr>
          <a:xfrm>
            <a:off x="882569" y="2063111"/>
            <a:ext cx="1898731" cy="1708148"/>
            <a:chOff x="480952" y="1360170"/>
            <a:chExt cx="1424048" cy="1281111"/>
          </a:xfrm>
        </p:grpSpPr>
        <p:sp>
          <p:nvSpPr>
            <p:cNvPr id="905" name="Google Shape;905;p40"/>
            <p:cNvSpPr/>
            <p:nvPr/>
          </p:nvSpPr>
          <p:spPr>
            <a:xfrm>
              <a:off x="480952" y="1360170"/>
              <a:ext cx="1424048" cy="1281111"/>
            </a:xfrm>
            <a:prstGeom prst="downArrowCallout">
              <a:avLst>
                <a:gd fmla="val 50000" name="adj1"/>
                <a:gd fmla="val 17863" name="adj2"/>
                <a:gd fmla="val 15483" name="adj3"/>
                <a:gd fmla="val 84517" name="adj4"/>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06" name="Google Shape;906;p40"/>
            <p:cNvSpPr/>
            <p:nvPr/>
          </p:nvSpPr>
          <p:spPr>
            <a:xfrm>
              <a:off x="963650" y="1666443"/>
              <a:ext cx="458652" cy="458652"/>
            </a:xfrm>
            <a:custGeom>
              <a:rect b="b" l="l" r="r" t="t"/>
              <a:pathLst>
                <a:path extrusionOk="0" h="123" w="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07" name="Google Shape;907;p40"/>
          <p:cNvGrpSpPr/>
          <p:nvPr/>
        </p:nvGrpSpPr>
        <p:grpSpPr>
          <a:xfrm rot="5400000">
            <a:off x="3370879" y="3565154"/>
            <a:ext cx="1198879" cy="1141197"/>
            <a:chOff x="2209800" y="2190750"/>
            <a:chExt cx="1600200" cy="1295400"/>
          </a:xfrm>
        </p:grpSpPr>
        <p:sp>
          <p:nvSpPr>
            <p:cNvPr id="908" name="Google Shape;908;p40"/>
            <p:cNvSpPr/>
            <p:nvPr/>
          </p:nvSpPr>
          <p:spPr>
            <a:xfrm>
              <a:off x="2209800" y="2343150"/>
              <a:ext cx="990600" cy="9906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09" name="Google Shape;909;p40"/>
            <p:cNvSpPr/>
            <p:nvPr/>
          </p:nvSpPr>
          <p:spPr>
            <a:xfrm>
              <a:off x="2514600" y="2190750"/>
              <a:ext cx="1295400" cy="12954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10" name="Google Shape;910;p40"/>
          <p:cNvGrpSpPr/>
          <p:nvPr/>
        </p:nvGrpSpPr>
        <p:grpSpPr>
          <a:xfrm>
            <a:off x="3020952" y="2063111"/>
            <a:ext cx="1898731" cy="1708148"/>
            <a:chOff x="2171700" y="1360170"/>
            <a:chExt cx="1424048" cy="1281111"/>
          </a:xfrm>
        </p:grpSpPr>
        <p:sp>
          <p:nvSpPr>
            <p:cNvPr id="911" name="Google Shape;911;p40"/>
            <p:cNvSpPr/>
            <p:nvPr/>
          </p:nvSpPr>
          <p:spPr>
            <a:xfrm>
              <a:off x="2171700" y="1360170"/>
              <a:ext cx="1424048" cy="1281111"/>
            </a:xfrm>
            <a:prstGeom prst="downArrowCallout">
              <a:avLst>
                <a:gd fmla="val 50000" name="adj1"/>
                <a:gd fmla="val 17863" name="adj2"/>
                <a:gd fmla="val 15483" name="adj3"/>
                <a:gd fmla="val 84517" name="adj4"/>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12" name="Google Shape;912;p40"/>
            <p:cNvSpPr/>
            <p:nvPr/>
          </p:nvSpPr>
          <p:spPr>
            <a:xfrm>
              <a:off x="2653389" y="1675536"/>
              <a:ext cx="460670" cy="440466"/>
            </a:xfrm>
            <a:custGeom>
              <a:rect b="b" l="l" r="r" t="t"/>
              <a:pathLst>
                <a:path extrusionOk="0" h="118" w="124">
                  <a:moveTo>
                    <a:pt x="122" y="44"/>
                  </a:moveTo>
                  <a:cubicBezTo>
                    <a:pt x="121" y="41"/>
                    <a:pt x="119" y="39"/>
                    <a:pt x="115" y="38"/>
                  </a:cubicBezTo>
                  <a:cubicBezTo>
                    <a:pt x="83" y="33"/>
                    <a:pt x="83" y="33"/>
                    <a:pt x="83" y="33"/>
                  </a:cubicBezTo>
                  <a:cubicBezTo>
                    <a:pt x="70" y="5"/>
                    <a:pt x="70" y="5"/>
                    <a:pt x="70" y="5"/>
                  </a:cubicBezTo>
                  <a:cubicBezTo>
                    <a:pt x="68" y="1"/>
                    <a:pt x="65" y="0"/>
                    <a:pt x="62" y="0"/>
                  </a:cubicBezTo>
                  <a:cubicBezTo>
                    <a:pt x="58" y="0"/>
                    <a:pt x="55" y="1"/>
                    <a:pt x="54" y="5"/>
                  </a:cubicBezTo>
                  <a:cubicBezTo>
                    <a:pt x="40" y="33"/>
                    <a:pt x="40" y="33"/>
                    <a:pt x="40" y="33"/>
                  </a:cubicBezTo>
                  <a:cubicBezTo>
                    <a:pt x="8" y="38"/>
                    <a:pt x="8" y="38"/>
                    <a:pt x="8" y="38"/>
                  </a:cubicBezTo>
                  <a:cubicBezTo>
                    <a:pt x="4" y="39"/>
                    <a:pt x="2" y="41"/>
                    <a:pt x="1" y="44"/>
                  </a:cubicBezTo>
                  <a:cubicBezTo>
                    <a:pt x="0" y="47"/>
                    <a:pt x="0" y="50"/>
                    <a:pt x="3" y="53"/>
                  </a:cubicBezTo>
                  <a:cubicBezTo>
                    <a:pt x="26" y="76"/>
                    <a:pt x="26" y="76"/>
                    <a:pt x="26" y="76"/>
                  </a:cubicBezTo>
                  <a:cubicBezTo>
                    <a:pt x="21" y="108"/>
                    <a:pt x="21" y="108"/>
                    <a:pt x="21" y="108"/>
                  </a:cubicBezTo>
                  <a:cubicBezTo>
                    <a:pt x="20" y="112"/>
                    <a:pt x="22" y="115"/>
                    <a:pt x="24" y="117"/>
                  </a:cubicBezTo>
                  <a:cubicBezTo>
                    <a:pt x="26" y="118"/>
                    <a:pt x="28" y="118"/>
                    <a:pt x="29" y="118"/>
                  </a:cubicBezTo>
                  <a:cubicBezTo>
                    <a:pt x="31" y="118"/>
                    <a:pt x="32" y="118"/>
                    <a:pt x="34" y="117"/>
                  </a:cubicBezTo>
                  <a:cubicBezTo>
                    <a:pt x="62" y="102"/>
                    <a:pt x="62" y="102"/>
                    <a:pt x="62" y="102"/>
                  </a:cubicBezTo>
                  <a:cubicBezTo>
                    <a:pt x="89" y="117"/>
                    <a:pt x="89" y="117"/>
                    <a:pt x="89" y="117"/>
                  </a:cubicBezTo>
                  <a:cubicBezTo>
                    <a:pt x="91" y="118"/>
                    <a:pt x="92" y="118"/>
                    <a:pt x="94" y="118"/>
                  </a:cubicBezTo>
                  <a:cubicBezTo>
                    <a:pt x="96" y="118"/>
                    <a:pt x="97" y="118"/>
                    <a:pt x="99" y="117"/>
                  </a:cubicBezTo>
                  <a:cubicBezTo>
                    <a:pt x="102" y="115"/>
                    <a:pt x="103" y="112"/>
                    <a:pt x="102" y="108"/>
                  </a:cubicBezTo>
                  <a:cubicBezTo>
                    <a:pt x="97" y="76"/>
                    <a:pt x="97" y="76"/>
                    <a:pt x="97" y="76"/>
                  </a:cubicBezTo>
                  <a:cubicBezTo>
                    <a:pt x="120" y="53"/>
                    <a:pt x="120" y="53"/>
                    <a:pt x="120" y="53"/>
                  </a:cubicBezTo>
                  <a:cubicBezTo>
                    <a:pt x="123" y="50"/>
                    <a:pt x="124" y="47"/>
                    <a:pt x="122" y="44"/>
                  </a:cubicBezTo>
                  <a:close/>
                  <a:moveTo>
                    <a:pt x="91" y="70"/>
                  </a:moveTo>
                  <a:cubicBezTo>
                    <a:pt x="89" y="72"/>
                    <a:pt x="88" y="75"/>
                    <a:pt x="88" y="77"/>
                  </a:cubicBezTo>
                  <a:cubicBezTo>
                    <a:pt x="94" y="110"/>
                    <a:pt x="94" y="110"/>
                    <a:pt x="94" y="110"/>
                  </a:cubicBezTo>
                  <a:cubicBezTo>
                    <a:pt x="66" y="95"/>
                    <a:pt x="66" y="95"/>
                    <a:pt x="66" y="95"/>
                  </a:cubicBezTo>
                  <a:cubicBezTo>
                    <a:pt x="65" y="94"/>
                    <a:pt x="63" y="94"/>
                    <a:pt x="62" y="94"/>
                  </a:cubicBezTo>
                  <a:cubicBezTo>
                    <a:pt x="60" y="94"/>
                    <a:pt x="59" y="94"/>
                    <a:pt x="57" y="95"/>
                  </a:cubicBezTo>
                  <a:cubicBezTo>
                    <a:pt x="29" y="110"/>
                    <a:pt x="29" y="110"/>
                    <a:pt x="29" y="110"/>
                  </a:cubicBezTo>
                  <a:cubicBezTo>
                    <a:pt x="35" y="77"/>
                    <a:pt x="35" y="77"/>
                    <a:pt x="35" y="77"/>
                  </a:cubicBezTo>
                  <a:cubicBezTo>
                    <a:pt x="35" y="75"/>
                    <a:pt x="34" y="72"/>
                    <a:pt x="32" y="70"/>
                  </a:cubicBezTo>
                  <a:cubicBezTo>
                    <a:pt x="9" y="47"/>
                    <a:pt x="9" y="47"/>
                    <a:pt x="9" y="47"/>
                  </a:cubicBezTo>
                  <a:cubicBezTo>
                    <a:pt x="41" y="42"/>
                    <a:pt x="41" y="42"/>
                    <a:pt x="41" y="42"/>
                  </a:cubicBezTo>
                  <a:cubicBezTo>
                    <a:pt x="44" y="41"/>
                    <a:pt x="46" y="40"/>
                    <a:pt x="48" y="37"/>
                  </a:cubicBezTo>
                  <a:cubicBezTo>
                    <a:pt x="62" y="8"/>
                    <a:pt x="62" y="8"/>
                    <a:pt x="62" y="8"/>
                  </a:cubicBezTo>
                  <a:cubicBezTo>
                    <a:pt x="75" y="37"/>
                    <a:pt x="75" y="37"/>
                    <a:pt x="75" y="37"/>
                  </a:cubicBezTo>
                  <a:cubicBezTo>
                    <a:pt x="77" y="40"/>
                    <a:pt x="79" y="41"/>
                    <a:pt x="82" y="42"/>
                  </a:cubicBezTo>
                  <a:cubicBezTo>
                    <a:pt x="114" y="47"/>
                    <a:pt x="114" y="47"/>
                    <a:pt x="114" y="47"/>
                  </a:cubicBezTo>
                  <a:lnTo>
                    <a:pt x="91" y="70"/>
                  </a:lnTo>
                  <a:close/>
                  <a:moveTo>
                    <a:pt x="91" y="70"/>
                  </a:moveTo>
                  <a:cubicBezTo>
                    <a:pt x="91" y="70"/>
                    <a:pt x="91" y="70"/>
                    <a:pt x="91" y="70"/>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13" name="Google Shape;913;p40"/>
          <p:cNvGrpSpPr/>
          <p:nvPr/>
        </p:nvGrpSpPr>
        <p:grpSpPr>
          <a:xfrm rot="5400000">
            <a:off x="7647645" y="3565154"/>
            <a:ext cx="1198879" cy="1141197"/>
            <a:chOff x="5105400" y="2190750"/>
            <a:chExt cx="1600200" cy="1295400"/>
          </a:xfrm>
        </p:grpSpPr>
        <p:sp>
          <p:nvSpPr>
            <p:cNvPr id="914" name="Google Shape;914;p40"/>
            <p:cNvSpPr/>
            <p:nvPr/>
          </p:nvSpPr>
          <p:spPr>
            <a:xfrm>
              <a:off x="5105400" y="2343150"/>
              <a:ext cx="990600" cy="9906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15" name="Google Shape;915;p40"/>
            <p:cNvSpPr/>
            <p:nvPr/>
          </p:nvSpPr>
          <p:spPr>
            <a:xfrm>
              <a:off x="5410200" y="2190750"/>
              <a:ext cx="1295400" cy="12954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16" name="Google Shape;916;p40"/>
          <p:cNvGrpSpPr/>
          <p:nvPr/>
        </p:nvGrpSpPr>
        <p:grpSpPr>
          <a:xfrm>
            <a:off x="7297717" y="2063111"/>
            <a:ext cx="1898731" cy="1708148"/>
            <a:chOff x="5562600" y="1360170"/>
            <a:chExt cx="1424048" cy="1281111"/>
          </a:xfrm>
        </p:grpSpPr>
        <p:sp>
          <p:nvSpPr>
            <p:cNvPr id="917" name="Google Shape;917;p40"/>
            <p:cNvSpPr/>
            <p:nvPr/>
          </p:nvSpPr>
          <p:spPr>
            <a:xfrm>
              <a:off x="5562600" y="1360170"/>
              <a:ext cx="1424048" cy="1281111"/>
            </a:xfrm>
            <a:prstGeom prst="downArrowCallout">
              <a:avLst>
                <a:gd fmla="val 50000" name="adj1"/>
                <a:gd fmla="val 17863" name="adj2"/>
                <a:gd fmla="val 15483" name="adj3"/>
                <a:gd fmla="val 84517" name="adj4"/>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918" name="Google Shape;918;p40"/>
            <p:cNvGrpSpPr/>
            <p:nvPr/>
          </p:nvGrpSpPr>
          <p:grpSpPr>
            <a:xfrm>
              <a:off x="6045299" y="1666443"/>
              <a:ext cx="458652" cy="458652"/>
              <a:chOff x="8780463" y="1906588"/>
              <a:chExt cx="360363" cy="360363"/>
            </a:xfrm>
          </p:grpSpPr>
          <p:sp>
            <p:nvSpPr>
              <p:cNvPr id="919" name="Google Shape;919;p40"/>
              <p:cNvSpPr/>
              <p:nvPr/>
            </p:nvSpPr>
            <p:spPr>
              <a:xfrm>
                <a:off x="8780463" y="1938338"/>
                <a:ext cx="328613" cy="328613"/>
              </a:xfrm>
              <a:custGeom>
                <a:rect b="b" l="l" r="r" t="t"/>
                <a:pathLst>
                  <a:path extrusionOk="0" h="112" w="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20" name="Google Shape;920;p40"/>
              <p:cNvSpPr/>
              <p:nvPr/>
            </p:nvSpPr>
            <p:spPr>
              <a:xfrm>
                <a:off x="8939213" y="2084388"/>
                <a:ext cx="55563" cy="57150"/>
              </a:xfrm>
              <a:custGeom>
                <a:rect b="b" l="l" r="r" t="t"/>
                <a:pathLst>
                  <a:path extrusionOk="0" h="19" w="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21" name="Google Shape;921;p40"/>
              <p:cNvSpPr/>
              <p:nvPr/>
            </p:nvSpPr>
            <p:spPr>
              <a:xfrm>
                <a:off x="9085263" y="1906588"/>
                <a:ext cx="55563" cy="55563"/>
              </a:xfrm>
              <a:custGeom>
                <a:rect b="b" l="l" r="r" t="t"/>
                <a:pathLst>
                  <a:path extrusionOk="0" h="19" w="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22" name="Google Shape;922;p40"/>
              <p:cNvSpPr/>
              <p:nvPr/>
            </p:nvSpPr>
            <p:spPr>
              <a:xfrm>
                <a:off x="8872538" y="2073276"/>
                <a:ext cx="46038" cy="47625"/>
              </a:xfrm>
              <a:custGeom>
                <a:rect b="b" l="l" r="r" t="t"/>
                <a:pathLst>
                  <a:path extrusionOk="0" h="16" w="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23" name="Google Shape;923;p40"/>
              <p:cNvSpPr/>
              <p:nvPr/>
            </p:nvSpPr>
            <p:spPr>
              <a:xfrm>
                <a:off x="8918575" y="2152651"/>
                <a:ext cx="20638" cy="23813"/>
              </a:xfrm>
              <a:custGeom>
                <a:rect b="b" l="l" r="r" t="t"/>
                <a:pathLst>
                  <a:path extrusionOk="0" h="8" w="7">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24" name="Google Shape;924;p40"/>
              <p:cNvSpPr/>
              <p:nvPr/>
            </p:nvSpPr>
            <p:spPr>
              <a:xfrm>
                <a:off x="9096375" y="1985963"/>
                <a:ext cx="23813" cy="20638"/>
              </a:xfrm>
              <a:custGeom>
                <a:rect b="b" l="l" r="r" t="t"/>
                <a:pathLst>
                  <a:path extrusionOk="0" h="7" w="8">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grpSp>
        <p:nvGrpSpPr>
          <p:cNvPr id="925" name="Google Shape;925;p40"/>
          <p:cNvGrpSpPr/>
          <p:nvPr/>
        </p:nvGrpSpPr>
        <p:grpSpPr>
          <a:xfrm rot="5400000">
            <a:off x="5509261" y="3565157"/>
            <a:ext cx="1198881" cy="1141195"/>
            <a:chOff x="5105400" y="2190750"/>
            <a:chExt cx="1600200" cy="1295400"/>
          </a:xfrm>
        </p:grpSpPr>
        <p:sp>
          <p:nvSpPr>
            <p:cNvPr id="926" name="Google Shape;926;p40"/>
            <p:cNvSpPr/>
            <p:nvPr/>
          </p:nvSpPr>
          <p:spPr>
            <a:xfrm>
              <a:off x="5105400" y="2343150"/>
              <a:ext cx="990600" cy="9906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27" name="Google Shape;927;p40"/>
            <p:cNvSpPr/>
            <p:nvPr/>
          </p:nvSpPr>
          <p:spPr>
            <a:xfrm>
              <a:off x="5410200" y="2190750"/>
              <a:ext cx="1295400" cy="12954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28" name="Google Shape;928;p40"/>
          <p:cNvGrpSpPr/>
          <p:nvPr/>
        </p:nvGrpSpPr>
        <p:grpSpPr>
          <a:xfrm>
            <a:off x="5159335" y="2063111"/>
            <a:ext cx="1898731" cy="1708148"/>
            <a:chOff x="3810000" y="1360170"/>
            <a:chExt cx="1424048" cy="1281111"/>
          </a:xfrm>
        </p:grpSpPr>
        <p:sp>
          <p:nvSpPr>
            <p:cNvPr id="929" name="Google Shape;929;p40"/>
            <p:cNvSpPr/>
            <p:nvPr/>
          </p:nvSpPr>
          <p:spPr>
            <a:xfrm>
              <a:off x="3810000" y="1360170"/>
              <a:ext cx="1424048" cy="1281111"/>
            </a:xfrm>
            <a:prstGeom prst="downArrowCallout">
              <a:avLst>
                <a:gd fmla="val 50000" name="adj1"/>
                <a:gd fmla="val 17863" name="adj2"/>
                <a:gd fmla="val 15483" name="adj3"/>
                <a:gd fmla="val 84517" name="adj4"/>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30" name="Google Shape;930;p40"/>
            <p:cNvSpPr/>
            <p:nvPr/>
          </p:nvSpPr>
          <p:spPr>
            <a:xfrm>
              <a:off x="4287648" y="1666443"/>
              <a:ext cx="468752" cy="458652"/>
            </a:xfrm>
            <a:custGeom>
              <a:rect b="b" l="l" r="r" t="t"/>
              <a:pathLst>
                <a:path extrusionOk="0" h="123" w="126">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31" name="Google Shape;931;p40"/>
          <p:cNvGrpSpPr/>
          <p:nvPr/>
        </p:nvGrpSpPr>
        <p:grpSpPr>
          <a:xfrm rot="5400000">
            <a:off x="9786027" y="3565154"/>
            <a:ext cx="1198879" cy="1141197"/>
            <a:chOff x="5105400" y="2190750"/>
            <a:chExt cx="1600200" cy="1295400"/>
          </a:xfrm>
        </p:grpSpPr>
        <p:sp>
          <p:nvSpPr>
            <p:cNvPr id="932" name="Google Shape;932;p40"/>
            <p:cNvSpPr/>
            <p:nvPr/>
          </p:nvSpPr>
          <p:spPr>
            <a:xfrm>
              <a:off x="5105400" y="2343150"/>
              <a:ext cx="990600" cy="9906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33" name="Google Shape;933;p40"/>
            <p:cNvSpPr/>
            <p:nvPr/>
          </p:nvSpPr>
          <p:spPr>
            <a:xfrm>
              <a:off x="5410200" y="2190750"/>
              <a:ext cx="1295400" cy="1295400"/>
            </a:xfrm>
            <a:prstGeom prst="chevron">
              <a:avLst>
                <a:gd fmla="val 50000" name="adj"/>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934" name="Google Shape;934;p40"/>
          <p:cNvGrpSpPr/>
          <p:nvPr/>
        </p:nvGrpSpPr>
        <p:grpSpPr>
          <a:xfrm>
            <a:off x="9436100" y="2063111"/>
            <a:ext cx="1898731" cy="1708148"/>
            <a:chOff x="7239000" y="1360170"/>
            <a:chExt cx="1424048" cy="1281111"/>
          </a:xfrm>
        </p:grpSpPr>
        <p:sp>
          <p:nvSpPr>
            <p:cNvPr id="935" name="Google Shape;935;p40"/>
            <p:cNvSpPr/>
            <p:nvPr/>
          </p:nvSpPr>
          <p:spPr>
            <a:xfrm>
              <a:off x="7239000" y="1360170"/>
              <a:ext cx="1424048" cy="1281111"/>
            </a:xfrm>
            <a:prstGeom prst="downArrowCallout">
              <a:avLst>
                <a:gd fmla="val 50000" name="adj1"/>
                <a:gd fmla="val 17863" name="adj2"/>
                <a:gd fmla="val 15483" name="adj3"/>
                <a:gd fmla="val 84517" name="adj4"/>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nvGrpSpPr>
            <p:cNvPr id="936" name="Google Shape;936;p40"/>
            <p:cNvGrpSpPr/>
            <p:nvPr/>
          </p:nvGrpSpPr>
          <p:grpSpPr>
            <a:xfrm>
              <a:off x="7793427" y="1666443"/>
              <a:ext cx="315194" cy="458652"/>
              <a:chOff x="4075113" y="1909763"/>
              <a:chExt cx="247650" cy="360363"/>
            </a:xfrm>
          </p:grpSpPr>
          <p:sp>
            <p:nvSpPr>
              <p:cNvPr id="937" name="Google Shape;937;p40"/>
              <p:cNvSpPr/>
              <p:nvPr/>
            </p:nvSpPr>
            <p:spPr>
              <a:xfrm>
                <a:off x="4075113" y="1909763"/>
                <a:ext cx="247650" cy="360363"/>
              </a:xfrm>
              <a:custGeom>
                <a:rect b="b" l="l" r="r" t="t"/>
                <a:pathLst>
                  <a:path extrusionOk="0" h="123" w="85">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38" name="Google Shape;938;p40"/>
              <p:cNvSpPr/>
              <p:nvPr/>
            </p:nvSpPr>
            <p:spPr>
              <a:xfrm>
                <a:off x="4130675" y="1965326"/>
                <a:ext cx="73025" cy="73025"/>
              </a:xfrm>
              <a:custGeom>
                <a:rect b="b" l="l" r="r" t="t"/>
                <a:pathLst>
                  <a:path extrusionOk="0" h="25" w="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939" name="Google Shape;939;p40"/>
          <p:cNvSpPr txBox="1"/>
          <p:nvPr/>
        </p:nvSpPr>
        <p:spPr>
          <a:xfrm>
            <a:off x="871062" y="4796150"/>
            <a:ext cx="1891270" cy="105259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940" name="Google Shape;940;p40"/>
          <p:cNvSpPr txBox="1"/>
          <p:nvPr/>
        </p:nvSpPr>
        <p:spPr>
          <a:xfrm>
            <a:off x="3014187" y="4796150"/>
            <a:ext cx="1891270" cy="105259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941" name="Google Shape;941;p40"/>
          <p:cNvSpPr txBox="1"/>
          <p:nvPr/>
        </p:nvSpPr>
        <p:spPr>
          <a:xfrm>
            <a:off x="5157312" y="4796150"/>
            <a:ext cx="1891270" cy="105259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942" name="Google Shape;942;p40"/>
          <p:cNvSpPr txBox="1"/>
          <p:nvPr/>
        </p:nvSpPr>
        <p:spPr>
          <a:xfrm>
            <a:off x="7300438" y="4796150"/>
            <a:ext cx="1891270" cy="105259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
        <p:nvSpPr>
          <p:cNvPr id="943" name="Google Shape;943;p40"/>
          <p:cNvSpPr txBox="1"/>
          <p:nvPr/>
        </p:nvSpPr>
        <p:spPr>
          <a:xfrm>
            <a:off x="9443562" y="4796150"/>
            <a:ext cx="1891270" cy="105259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您的内容打在这里，或者通过复制您的文本后，在此框中选择粘贴。您的内容打在这里</a:t>
            </a:r>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04"/>
                                        </p:tgtEl>
                                        <p:attrNameLst>
                                          <p:attrName>style.visibility</p:attrName>
                                        </p:attrNameLst>
                                      </p:cBhvr>
                                      <p:to>
                                        <p:strVal val="visible"/>
                                      </p:to>
                                    </p:set>
                                    <p:anim calcmode="lin" valueType="num">
                                      <p:cBhvr additive="base">
                                        <p:cTn dur="500"/>
                                        <p:tgtEl>
                                          <p:spTgt spid="9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1"/>
                                        </p:tgtEl>
                                        <p:attrNameLst>
                                          <p:attrName>style.visibility</p:attrName>
                                        </p:attrNameLst>
                                      </p:cBhvr>
                                      <p:to>
                                        <p:strVal val="visible"/>
                                      </p:to>
                                    </p:set>
                                    <p:anim calcmode="lin" valueType="num">
                                      <p:cBhvr additive="base">
                                        <p:cTn dur="500"/>
                                        <p:tgtEl>
                                          <p:spTgt spid="90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500"/>
                                        <p:tgtEl>
                                          <p:spTgt spid="93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500"/>
                                        <p:tgtEl>
                                          <p:spTgt spid="9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7"/>
                                        </p:tgtEl>
                                        <p:attrNameLst>
                                          <p:attrName>style.visibility</p:attrName>
                                        </p:attrNameLst>
                                      </p:cBhvr>
                                      <p:to>
                                        <p:strVal val="visible"/>
                                      </p:to>
                                    </p:set>
                                    <p:anim calcmode="lin" valueType="num">
                                      <p:cBhvr additive="base">
                                        <p:cTn dur="500"/>
                                        <p:tgtEl>
                                          <p:spTgt spid="907"/>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940"/>
                                        </p:tgtEl>
                                        <p:attrNameLst>
                                          <p:attrName>style.visibility</p:attrName>
                                        </p:attrNameLst>
                                      </p:cBhvr>
                                      <p:to>
                                        <p:strVal val="visible"/>
                                      </p:to>
                                    </p:set>
                                    <p:anim calcmode="lin" valueType="num">
                                      <p:cBhvr additive="base">
                                        <p:cTn dur="500"/>
                                        <p:tgtEl>
                                          <p:spTgt spid="94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500"/>
                                        <p:tgtEl>
                                          <p:spTgt spid="9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500"/>
                                        <p:tgtEl>
                                          <p:spTgt spid="925"/>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941"/>
                                        </p:tgtEl>
                                        <p:attrNameLst>
                                          <p:attrName>style.visibility</p:attrName>
                                        </p:attrNameLst>
                                      </p:cBhvr>
                                      <p:to>
                                        <p:strVal val="visible"/>
                                      </p:to>
                                    </p:set>
                                    <p:anim calcmode="lin" valueType="num">
                                      <p:cBhvr additive="base">
                                        <p:cTn dur="500"/>
                                        <p:tgtEl>
                                          <p:spTgt spid="941"/>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500"/>
                                        <p:tgtEl>
                                          <p:spTgt spid="9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500"/>
                                        <p:tgtEl>
                                          <p:spTgt spid="913"/>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500"/>
                                        <p:tgtEl>
                                          <p:spTgt spid="942"/>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934"/>
                                        </p:tgtEl>
                                        <p:attrNameLst>
                                          <p:attrName>style.visibility</p:attrName>
                                        </p:attrNameLst>
                                      </p:cBhvr>
                                      <p:to>
                                        <p:strVal val="visible"/>
                                      </p:to>
                                    </p:set>
                                    <p:anim calcmode="lin" valueType="num">
                                      <p:cBhvr additive="base">
                                        <p:cTn dur="500"/>
                                        <p:tgtEl>
                                          <p:spTgt spid="9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31"/>
                                        </p:tgtEl>
                                        <p:attrNameLst>
                                          <p:attrName>style.visibility</p:attrName>
                                        </p:attrNameLst>
                                      </p:cBhvr>
                                      <p:to>
                                        <p:strVal val="visible"/>
                                      </p:to>
                                    </p:set>
                                    <p:anim calcmode="lin" valueType="num">
                                      <p:cBhvr additive="base">
                                        <p:cTn dur="500"/>
                                        <p:tgtEl>
                                          <p:spTgt spid="931"/>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943"/>
                                        </p:tgtEl>
                                        <p:attrNameLst>
                                          <p:attrName>style.visibility</p:attrName>
                                        </p:attrNameLst>
                                      </p:cBhvr>
                                      <p:to>
                                        <p:strVal val="visible"/>
                                      </p:to>
                                    </p:set>
                                    <p:anim calcmode="lin" valueType="num">
                                      <p:cBhvr additive="base">
                                        <p:cTn dur="500"/>
                                        <p:tgtEl>
                                          <p:spTgt spid="9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41"/>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950" name="Google Shape;950;p41"/>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51" name="Google Shape;951;p41"/>
          <p:cNvGrpSpPr/>
          <p:nvPr/>
        </p:nvGrpSpPr>
        <p:grpSpPr>
          <a:xfrm>
            <a:off x="3974495" y="2261620"/>
            <a:ext cx="1801567" cy="1596711"/>
            <a:chOff x="1572165" y="1993205"/>
            <a:chExt cx="1962102" cy="1738992"/>
          </a:xfrm>
        </p:grpSpPr>
        <p:sp>
          <p:nvSpPr>
            <p:cNvPr id="952" name="Google Shape;952;p41"/>
            <p:cNvSpPr/>
            <p:nvPr/>
          </p:nvSpPr>
          <p:spPr>
            <a:xfrm>
              <a:off x="1572165" y="1993205"/>
              <a:ext cx="1962102" cy="1738992"/>
            </a:xfrm>
            <a:custGeom>
              <a:rect b="b" l="l" r="r" t="t"/>
              <a:pathLst>
                <a:path extrusionOk="0" h="1218" w="1375">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3" name="Google Shape;953;p41"/>
            <p:cNvSpPr/>
            <p:nvPr/>
          </p:nvSpPr>
          <p:spPr>
            <a:xfrm>
              <a:off x="1713040" y="2118061"/>
              <a:ext cx="1680353" cy="1489281"/>
            </a:xfrm>
            <a:custGeom>
              <a:rect b="b" l="l" r="r" t="t"/>
              <a:pathLst>
                <a:path extrusionOk="0" h="1218" w="1375">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2F2F2"/>
            </a:solidFill>
            <a:ln>
              <a:noFill/>
            </a:ln>
            <a:effectLst>
              <a:outerShdw blurRad="101600" rotWithShape="0" algn="tl" dir="2700000" dist="50800">
                <a:srgbClr val="1E4E79">
                  <a:alpha val="6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libri"/>
                <a:ea typeface="Calibri"/>
                <a:cs typeface="Calibri"/>
                <a:sym typeface="Calibri"/>
              </a:endParaRPr>
            </a:p>
          </p:txBody>
        </p:sp>
      </p:grpSp>
      <p:grpSp>
        <p:nvGrpSpPr>
          <p:cNvPr id="954" name="Google Shape;954;p41"/>
          <p:cNvGrpSpPr/>
          <p:nvPr/>
        </p:nvGrpSpPr>
        <p:grpSpPr>
          <a:xfrm>
            <a:off x="3974495" y="3952105"/>
            <a:ext cx="1801567" cy="1596711"/>
            <a:chOff x="1572165" y="1993205"/>
            <a:chExt cx="1962102" cy="1738992"/>
          </a:xfrm>
        </p:grpSpPr>
        <p:sp>
          <p:nvSpPr>
            <p:cNvPr id="955" name="Google Shape;955;p41"/>
            <p:cNvSpPr/>
            <p:nvPr/>
          </p:nvSpPr>
          <p:spPr>
            <a:xfrm>
              <a:off x="1572165" y="1993205"/>
              <a:ext cx="1962102" cy="1738992"/>
            </a:xfrm>
            <a:custGeom>
              <a:rect b="b" l="l" r="r" t="t"/>
              <a:pathLst>
                <a:path extrusionOk="0" h="1218" w="1375">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6" name="Google Shape;956;p41"/>
            <p:cNvSpPr/>
            <p:nvPr/>
          </p:nvSpPr>
          <p:spPr>
            <a:xfrm>
              <a:off x="1713040" y="2118061"/>
              <a:ext cx="1680353" cy="1489281"/>
            </a:xfrm>
            <a:custGeom>
              <a:rect b="b" l="l" r="r" t="t"/>
              <a:pathLst>
                <a:path extrusionOk="0" h="1218" w="1375">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2F2F2"/>
            </a:solidFill>
            <a:ln>
              <a:noFill/>
            </a:ln>
            <a:effectLst>
              <a:outerShdw blurRad="101600" rotWithShape="0" algn="tl" dir="2700000" dist="50800">
                <a:srgbClr val="525252">
                  <a:alpha val="6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libri"/>
                <a:ea typeface="Calibri"/>
                <a:cs typeface="Calibri"/>
                <a:sym typeface="Calibri"/>
              </a:endParaRPr>
            </a:p>
          </p:txBody>
        </p:sp>
      </p:grpSp>
      <p:grpSp>
        <p:nvGrpSpPr>
          <p:cNvPr id="957" name="Google Shape;957;p41"/>
          <p:cNvGrpSpPr/>
          <p:nvPr/>
        </p:nvGrpSpPr>
        <p:grpSpPr>
          <a:xfrm>
            <a:off x="5449431" y="3106864"/>
            <a:ext cx="1801567" cy="1596711"/>
            <a:chOff x="1572165" y="1993205"/>
            <a:chExt cx="1962102" cy="1738992"/>
          </a:xfrm>
        </p:grpSpPr>
        <p:sp>
          <p:nvSpPr>
            <p:cNvPr id="958" name="Google Shape;958;p41"/>
            <p:cNvSpPr/>
            <p:nvPr/>
          </p:nvSpPr>
          <p:spPr>
            <a:xfrm>
              <a:off x="1572165" y="1993205"/>
              <a:ext cx="1962102" cy="1738992"/>
            </a:xfrm>
            <a:custGeom>
              <a:rect b="b" l="l" r="r" t="t"/>
              <a:pathLst>
                <a:path extrusionOk="0" h="1218" w="1375">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9" name="Google Shape;959;p41"/>
            <p:cNvSpPr/>
            <p:nvPr/>
          </p:nvSpPr>
          <p:spPr>
            <a:xfrm>
              <a:off x="1713040" y="2118061"/>
              <a:ext cx="1680353" cy="1489281"/>
            </a:xfrm>
            <a:custGeom>
              <a:rect b="b" l="l" r="r" t="t"/>
              <a:pathLst>
                <a:path extrusionOk="0" h="1218" w="1375">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2F2F2"/>
            </a:solidFill>
            <a:ln>
              <a:noFill/>
            </a:ln>
            <a:effectLst>
              <a:outerShdw blurRad="101600" rotWithShape="0" algn="tl" dir="2700000" dist="50800">
                <a:srgbClr val="833C0B">
                  <a:alpha val="6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libri"/>
                <a:ea typeface="Calibri"/>
                <a:cs typeface="Calibri"/>
                <a:sym typeface="Calibri"/>
              </a:endParaRPr>
            </a:p>
          </p:txBody>
        </p:sp>
      </p:grpSp>
      <p:grpSp>
        <p:nvGrpSpPr>
          <p:cNvPr id="960" name="Google Shape;960;p41"/>
          <p:cNvGrpSpPr/>
          <p:nvPr/>
        </p:nvGrpSpPr>
        <p:grpSpPr>
          <a:xfrm>
            <a:off x="4599870" y="2823058"/>
            <a:ext cx="550817" cy="473832"/>
            <a:chOff x="3787022" y="1797643"/>
            <a:chExt cx="550817" cy="473832"/>
          </a:xfrm>
        </p:grpSpPr>
        <p:sp>
          <p:nvSpPr>
            <p:cNvPr id="961" name="Google Shape;961;p41"/>
            <p:cNvSpPr/>
            <p:nvPr/>
          </p:nvSpPr>
          <p:spPr>
            <a:xfrm>
              <a:off x="4007132" y="1931010"/>
              <a:ext cx="108428" cy="135536"/>
            </a:xfrm>
            <a:prstGeom prst="ellipse">
              <a:avLst/>
            </a:pr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2" name="Google Shape;962;p41"/>
            <p:cNvSpPr/>
            <p:nvPr/>
          </p:nvSpPr>
          <p:spPr>
            <a:xfrm>
              <a:off x="4079779" y="2081725"/>
              <a:ext cx="96502" cy="133367"/>
            </a:xfrm>
            <a:custGeom>
              <a:rect b="b" l="l" r="r" t="t"/>
              <a:pathLst>
                <a:path extrusionOk="0" h="52" w="38">
                  <a:moveTo>
                    <a:pt x="36" y="12"/>
                  </a:moveTo>
                  <a:cubicBezTo>
                    <a:pt x="36" y="5"/>
                    <a:pt x="30" y="0"/>
                    <a:pt x="24" y="1"/>
                  </a:cubicBezTo>
                  <a:cubicBezTo>
                    <a:pt x="24" y="1"/>
                    <a:pt x="19" y="1"/>
                    <a:pt x="12" y="1"/>
                  </a:cubicBezTo>
                  <a:cubicBezTo>
                    <a:pt x="20" y="7"/>
                    <a:pt x="20" y="7"/>
                    <a:pt x="20" y="7"/>
                  </a:cubicBezTo>
                  <a:cubicBezTo>
                    <a:pt x="9" y="13"/>
                    <a:pt x="9" y="13"/>
                    <a:pt x="9" y="13"/>
                  </a:cubicBezTo>
                  <a:cubicBezTo>
                    <a:pt x="14" y="21"/>
                    <a:pt x="14" y="21"/>
                    <a:pt x="14" y="21"/>
                  </a:cubicBezTo>
                  <a:cubicBezTo>
                    <a:pt x="0" y="52"/>
                    <a:pt x="0" y="52"/>
                    <a:pt x="0" y="52"/>
                  </a:cubicBezTo>
                  <a:cubicBezTo>
                    <a:pt x="0" y="52"/>
                    <a:pt x="0" y="52"/>
                    <a:pt x="0" y="52"/>
                  </a:cubicBezTo>
                  <a:cubicBezTo>
                    <a:pt x="15" y="51"/>
                    <a:pt x="28" y="45"/>
                    <a:pt x="38" y="37"/>
                  </a:cubicBezTo>
                  <a:lnTo>
                    <a:pt x="36" y="12"/>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3" name="Google Shape;963;p41"/>
            <p:cNvSpPr/>
            <p:nvPr/>
          </p:nvSpPr>
          <p:spPr>
            <a:xfrm>
              <a:off x="3948581" y="2081725"/>
              <a:ext cx="95417" cy="133367"/>
            </a:xfrm>
            <a:custGeom>
              <a:rect b="b" l="l" r="r" t="t"/>
              <a:pathLst>
                <a:path extrusionOk="0" h="52" w="37">
                  <a:moveTo>
                    <a:pt x="23" y="21"/>
                  </a:moveTo>
                  <a:cubicBezTo>
                    <a:pt x="28" y="13"/>
                    <a:pt x="28" y="13"/>
                    <a:pt x="28" y="13"/>
                  </a:cubicBezTo>
                  <a:cubicBezTo>
                    <a:pt x="17" y="7"/>
                    <a:pt x="17" y="7"/>
                    <a:pt x="17" y="7"/>
                  </a:cubicBezTo>
                  <a:cubicBezTo>
                    <a:pt x="25" y="0"/>
                    <a:pt x="25" y="0"/>
                    <a:pt x="25" y="0"/>
                  </a:cubicBezTo>
                  <a:cubicBezTo>
                    <a:pt x="19" y="0"/>
                    <a:pt x="15" y="0"/>
                    <a:pt x="15" y="1"/>
                  </a:cubicBezTo>
                  <a:cubicBezTo>
                    <a:pt x="15" y="1"/>
                    <a:pt x="15" y="1"/>
                    <a:pt x="15" y="1"/>
                  </a:cubicBezTo>
                  <a:cubicBezTo>
                    <a:pt x="8" y="0"/>
                    <a:pt x="3" y="5"/>
                    <a:pt x="2" y="12"/>
                  </a:cubicBezTo>
                  <a:cubicBezTo>
                    <a:pt x="0" y="37"/>
                    <a:pt x="0" y="37"/>
                    <a:pt x="0" y="37"/>
                  </a:cubicBezTo>
                  <a:cubicBezTo>
                    <a:pt x="10" y="46"/>
                    <a:pt x="23" y="51"/>
                    <a:pt x="37" y="52"/>
                  </a:cubicBezTo>
                  <a:cubicBezTo>
                    <a:pt x="37" y="52"/>
                    <a:pt x="37" y="52"/>
                    <a:pt x="37" y="52"/>
                  </a:cubicBezTo>
                  <a:lnTo>
                    <a:pt x="23" y="21"/>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4" name="Google Shape;964;p41"/>
            <p:cNvSpPr/>
            <p:nvPr/>
          </p:nvSpPr>
          <p:spPr>
            <a:xfrm>
              <a:off x="4043998" y="2081725"/>
              <a:ext cx="35782" cy="28191"/>
            </a:xfrm>
            <a:custGeom>
              <a:rect b="b" l="l" r="r" t="t"/>
              <a:pathLst>
                <a:path extrusionOk="0" h="26" w="33">
                  <a:moveTo>
                    <a:pt x="28" y="26"/>
                  </a:moveTo>
                  <a:lnTo>
                    <a:pt x="28" y="26"/>
                  </a:lnTo>
                  <a:lnTo>
                    <a:pt x="33" y="24"/>
                  </a:lnTo>
                  <a:lnTo>
                    <a:pt x="28" y="0"/>
                  </a:lnTo>
                  <a:lnTo>
                    <a:pt x="7" y="0"/>
                  </a:lnTo>
                  <a:lnTo>
                    <a:pt x="0" y="24"/>
                  </a:lnTo>
                  <a:lnTo>
                    <a:pt x="4" y="26"/>
                  </a:lnTo>
                  <a:lnTo>
                    <a:pt x="4" y="26"/>
                  </a:lnTo>
                  <a:lnTo>
                    <a:pt x="28" y="26"/>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5" name="Google Shape;965;p41"/>
            <p:cNvSpPr/>
            <p:nvPr/>
          </p:nvSpPr>
          <p:spPr>
            <a:xfrm>
              <a:off x="4043998" y="2109916"/>
              <a:ext cx="35782" cy="108428"/>
            </a:xfrm>
            <a:custGeom>
              <a:rect b="b" l="l" r="r" t="t"/>
              <a:pathLst>
                <a:path extrusionOk="0" h="42" w="14">
                  <a:moveTo>
                    <a:pt x="12" y="0"/>
                  </a:moveTo>
                  <a:cubicBezTo>
                    <a:pt x="12" y="0"/>
                    <a:pt x="12" y="0"/>
                    <a:pt x="12" y="0"/>
                  </a:cubicBezTo>
                  <a:cubicBezTo>
                    <a:pt x="2" y="0"/>
                    <a:pt x="2" y="0"/>
                    <a:pt x="2" y="0"/>
                  </a:cubicBezTo>
                  <a:cubicBezTo>
                    <a:pt x="2" y="0"/>
                    <a:pt x="2" y="0"/>
                    <a:pt x="2" y="0"/>
                  </a:cubicBezTo>
                  <a:cubicBezTo>
                    <a:pt x="0" y="41"/>
                    <a:pt x="0" y="41"/>
                    <a:pt x="0" y="41"/>
                  </a:cubicBezTo>
                  <a:cubicBezTo>
                    <a:pt x="0" y="41"/>
                    <a:pt x="0" y="41"/>
                    <a:pt x="0" y="41"/>
                  </a:cubicBezTo>
                  <a:cubicBezTo>
                    <a:pt x="3" y="42"/>
                    <a:pt x="5" y="42"/>
                    <a:pt x="7" y="42"/>
                  </a:cubicBezTo>
                  <a:cubicBezTo>
                    <a:pt x="10" y="42"/>
                    <a:pt x="12" y="42"/>
                    <a:pt x="14" y="41"/>
                  </a:cubicBezTo>
                  <a:cubicBezTo>
                    <a:pt x="14" y="41"/>
                    <a:pt x="14" y="41"/>
                    <a:pt x="14" y="41"/>
                  </a:cubicBezTo>
                  <a:lnTo>
                    <a:pt x="12" y="0"/>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6" name="Google Shape;966;p41"/>
            <p:cNvSpPr/>
            <p:nvPr/>
          </p:nvSpPr>
          <p:spPr>
            <a:xfrm>
              <a:off x="3826056" y="2032933"/>
              <a:ext cx="460821" cy="238542"/>
            </a:xfrm>
            <a:custGeom>
              <a:rect b="b" l="l" r="r" t="t"/>
              <a:pathLst>
                <a:path extrusionOk="0" h="93" w="180">
                  <a:moveTo>
                    <a:pt x="92" y="93"/>
                  </a:moveTo>
                  <a:cubicBezTo>
                    <a:pt x="41" y="93"/>
                    <a:pt x="0" y="51"/>
                    <a:pt x="0" y="0"/>
                  </a:cubicBezTo>
                  <a:cubicBezTo>
                    <a:pt x="23" y="0"/>
                    <a:pt x="23" y="0"/>
                    <a:pt x="23" y="0"/>
                  </a:cubicBezTo>
                  <a:cubicBezTo>
                    <a:pt x="23" y="39"/>
                    <a:pt x="54" y="70"/>
                    <a:pt x="92" y="70"/>
                  </a:cubicBezTo>
                  <a:cubicBezTo>
                    <a:pt x="122" y="70"/>
                    <a:pt x="149" y="51"/>
                    <a:pt x="158" y="22"/>
                  </a:cubicBezTo>
                  <a:cubicBezTo>
                    <a:pt x="180" y="30"/>
                    <a:pt x="180" y="30"/>
                    <a:pt x="180" y="30"/>
                  </a:cubicBezTo>
                  <a:cubicBezTo>
                    <a:pt x="168" y="67"/>
                    <a:pt x="132" y="93"/>
                    <a:pt x="92" y="93"/>
                  </a:cubicBez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7" name="Google Shape;967;p41"/>
            <p:cNvSpPr/>
            <p:nvPr/>
          </p:nvSpPr>
          <p:spPr>
            <a:xfrm>
              <a:off x="3787022" y="1979802"/>
              <a:ext cx="133367" cy="66142"/>
            </a:xfrm>
            <a:custGeom>
              <a:rect b="b" l="l" r="r" t="t"/>
              <a:pathLst>
                <a:path extrusionOk="0" h="61" w="123">
                  <a:moveTo>
                    <a:pt x="123" y="61"/>
                  </a:moveTo>
                  <a:lnTo>
                    <a:pt x="62" y="0"/>
                  </a:lnTo>
                  <a:lnTo>
                    <a:pt x="0" y="61"/>
                  </a:lnTo>
                  <a:lnTo>
                    <a:pt x="123" y="61"/>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8" name="Google Shape;968;p41"/>
            <p:cNvSpPr/>
            <p:nvPr/>
          </p:nvSpPr>
          <p:spPr>
            <a:xfrm>
              <a:off x="3837984" y="1797643"/>
              <a:ext cx="461905" cy="235290"/>
            </a:xfrm>
            <a:custGeom>
              <a:rect b="b" l="l" r="r" t="t"/>
              <a:pathLst>
                <a:path extrusionOk="0" h="92" w="180">
                  <a:moveTo>
                    <a:pt x="180" y="92"/>
                  </a:moveTo>
                  <a:cubicBezTo>
                    <a:pt x="157" y="92"/>
                    <a:pt x="157" y="92"/>
                    <a:pt x="157" y="92"/>
                  </a:cubicBezTo>
                  <a:cubicBezTo>
                    <a:pt x="157" y="54"/>
                    <a:pt x="126" y="23"/>
                    <a:pt x="88" y="23"/>
                  </a:cubicBezTo>
                  <a:cubicBezTo>
                    <a:pt x="57" y="23"/>
                    <a:pt x="31" y="42"/>
                    <a:pt x="21" y="70"/>
                  </a:cubicBezTo>
                  <a:cubicBezTo>
                    <a:pt x="0" y="63"/>
                    <a:pt x="0" y="63"/>
                    <a:pt x="0" y="63"/>
                  </a:cubicBezTo>
                  <a:cubicBezTo>
                    <a:pt x="12" y="25"/>
                    <a:pt x="48" y="0"/>
                    <a:pt x="88" y="0"/>
                  </a:cubicBezTo>
                  <a:cubicBezTo>
                    <a:pt x="139" y="0"/>
                    <a:pt x="180" y="41"/>
                    <a:pt x="180" y="92"/>
                  </a:cubicBez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69" name="Google Shape;969;p41"/>
            <p:cNvSpPr/>
            <p:nvPr/>
          </p:nvSpPr>
          <p:spPr>
            <a:xfrm>
              <a:off x="4202303" y="2021005"/>
              <a:ext cx="135536" cy="68310"/>
            </a:xfrm>
            <a:custGeom>
              <a:rect b="b" l="l" r="r" t="t"/>
              <a:pathLst>
                <a:path extrusionOk="0" h="63" w="125">
                  <a:moveTo>
                    <a:pt x="0" y="0"/>
                  </a:moveTo>
                  <a:lnTo>
                    <a:pt x="64" y="63"/>
                  </a:lnTo>
                  <a:lnTo>
                    <a:pt x="125" y="0"/>
                  </a:lnTo>
                  <a:lnTo>
                    <a:pt x="0" y="0"/>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grpSp>
      <p:grpSp>
        <p:nvGrpSpPr>
          <p:cNvPr id="970" name="Google Shape;970;p41"/>
          <p:cNvGrpSpPr/>
          <p:nvPr/>
        </p:nvGrpSpPr>
        <p:grpSpPr>
          <a:xfrm>
            <a:off x="6138770" y="3731191"/>
            <a:ext cx="535637" cy="348055"/>
            <a:chOff x="7058307" y="1859447"/>
            <a:chExt cx="535637" cy="348055"/>
          </a:xfrm>
        </p:grpSpPr>
        <p:sp>
          <p:nvSpPr>
            <p:cNvPr id="971" name="Google Shape;971;p41"/>
            <p:cNvSpPr/>
            <p:nvPr/>
          </p:nvSpPr>
          <p:spPr>
            <a:xfrm>
              <a:off x="7112521" y="1997151"/>
              <a:ext cx="127945" cy="10843"/>
            </a:xfrm>
            <a:prstGeom prst="rect">
              <a:avLst/>
            </a:pr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72" name="Google Shape;972;p41"/>
            <p:cNvSpPr/>
            <p:nvPr/>
          </p:nvSpPr>
          <p:spPr>
            <a:xfrm>
              <a:off x="7112521" y="2038354"/>
              <a:ext cx="202761" cy="13011"/>
            </a:xfrm>
            <a:prstGeom prst="rect">
              <a:avLst/>
            </a:pr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73" name="Google Shape;973;p41"/>
            <p:cNvSpPr/>
            <p:nvPr/>
          </p:nvSpPr>
          <p:spPr>
            <a:xfrm>
              <a:off x="7112521" y="2079556"/>
              <a:ext cx="202761" cy="13011"/>
            </a:xfrm>
            <a:prstGeom prst="rect">
              <a:avLst/>
            </a:pr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74" name="Google Shape;974;p41"/>
            <p:cNvSpPr/>
            <p:nvPr/>
          </p:nvSpPr>
          <p:spPr>
            <a:xfrm>
              <a:off x="7112521" y="2120759"/>
              <a:ext cx="202761" cy="13011"/>
            </a:xfrm>
            <a:prstGeom prst="rect">
              <a:avLst/>
            </a:pr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75" name="Google Shape;975;p41"/>
            <p:cNvSpPr/>
            <p:nvPr/>
          </p:nvSpPr>
          <p:spPr>
            <a:xfrm>
              <a:off x="7428047" y="2038354"/>
              <a:ext cx="24939" cy="71563"/>
            </a:xfrm>
            <a:custGeom>
              <a:rect b="b" l="l" r="r" t="t"/>
              <a:pathLst>
                <a:path extrusionOk="0" h="28" w="10">
                  <a:moveTo>
                    <a:pt x="4" y="28"/>
                  </a:moveTo>
                  <a:cubicBezTo>
                    <a:pt x="6" y="27"/>
                    <a:pt x="8" y="26"/>
                    <a:pt x="10" y="25"/>
                  </a:cubicBezTo>
                  <a:cubicBezTo>
                    <a:pt x="10" y="3"/>
                    <a:pt x="10" y="3"/>
                    <a:pt x="10" y="3"/>
                  </a:cubicBezTo>
                  <a:cubicBezTo>
                    <a:pt x="7" y="1"/>
                    <a:pt x="4" y="0"/>
                    <a:pt x="1" y="0"/>
                  </a:cubicBezTo>
                  <a:cubicBezTo>
                    <a:pt x="0" y="0"/>
                    <a:pt x="0" y="0"/>
                    <a:pt x="0" y="0"/>
                  </a:cubicBezTo>
                  <a:cubicBezTo>
                    <a:pt x="0" y="28"/>
                    <a:pt x="0" y="28"/>
                    <a:pt x="0" y="28"/>
                  </a:cubicBezTo>
                  <a:cubicBezTo>
                    <a:pt x="0" y="28"/>
                    <a:pt x="0" y="28"/>
                    <a:pt x="1" y="28"/>
                  </a:cubicBezTo>
                  <a:cubicBezTo>
                    <a:pt x="2" y="28"/>
                    <a:pt x="3" y="28"/>
                    <a:pt x="4" y="28"/>
                  </a:cubicBez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76" name="Google Shape;976;p41"/>
            <p:cNvSpPr/>
            <p:nvPr/>
          </p:nvSpPr>
          <p:spPr>
            <a:xfrm>
              <a:off x="7058307" y="1859447"/>
              <a:ext cx="394679" cy="348055"/>
            </a:xfrm>
            <a:custGeom>
              <a:rect b="b" l="l" r="r" t="t"/>
              <a:pathLst>
                <a:path extrusionOk="0" h="136" w="154">
                  <a:moveTo>
                    <a:pt x="145" y="125"/>
                  </a:moveTo>
                  <a:cubicBezTo>
                    <a:pt x="144" y="125"/>
                    <a:pt x="144" y="125"/>
                    <a:pt x="144" y="125"/>
                  </a:cubicBezTo>
                  <a:cubicBezTo>
                    <a:pt x="144" y="127"/>
                    <a:pt x="144" y="127"/>
                    <a:pt x="144" y="127"/>
                  </a:cubicBezTo>
                  <a:cubicBezTo>
                    <a:pt x="10" y="127"/>
                    <a:pt x="10" y="127"/>
                    <a:pt x="10" y="127"/>
                  </a:cubicBezTo>
                  <a:cubicBezTo>
                    <a:pt x="10" y="34"/>
                    <a:pt x="10" y="34"/>
                    <a:pt x="10" y="34"/>
                  </a:cubicBezTo>
                  <a:cubicBezTo>
                    <a:pt x="144" y="34"/>
                    <a:pt x="144" y="34"/>
                    <a:pt x="144" y="34"/>
                  </a:cubicBezTo>
                  <a:cubicBezTo>
                    <a:pt x="144" y="43"/>
                    <a:pt x="144" y="43"/>
                    <a:pt x="144" y="43"/>
                  </a:cubicBezTo>
                  <a:cubicBezTo>
                    <a:pt x="144" y="43"/>
                    <a:pt x="144" y="43"/>
                    <a:pt x="145" y="43"/>
                  </a:cubicBezTo>
                  <a:cubicBezTo>
                    <a:pt x="148" y="43"/>
                    <a:pt x="151" y="43"/>
                    <a:pt x="154" y="44"/>
                  </a:cubicBezTo>
                  <a:cubicBezTo>
                    <a:pt x="154" y="5"/>
                    <a:pt x="154" y="5"/>
                    <a:pt x="154" y="5"/>
                  </a:cubicBezTo>
                  <a:cubicBezTo>
                    <a:pt x="154" y="2"/>
                    <a:pt x="152" y="0"/>
                    <a:pt x="149" y="0"/>
                  </a:cubicBezTo>
                  <a:cubicBezTo>
                    <a:pt x="5" y="0"/>
                    <a:pt x="5" y="0"/>
                    <a:pt x="5" y="0"/>
                  </a:cubicBezTo>
                  <a:cubicBezTo>
                    <a:pt x="2" y="0"/>
                    <a:pt x="0" y="2"/>
                    <a:pt x="0" y="5"/>
                  </a:cubicBezTo>
                  <a:cubicBezTo>
                    <a:pt x="0" y="132"/>
                    <a:pt x="0" y="132"/>
                    <a:pt x="0" y="132"/>
                  </a:cubicBezTo>
                  <a:cubicBezTo>
                    <a:pt x="0" y="134"/>
                    <a:pt x="2" y="136"/>
                    <a:pt x="5" y="136"/>
                  </a:cubicBezTo>
                  <a:cubicBezTo>
                    <a:pt x="149" y="136"/>
                    <a:pt x="149" y="136"/>
                    <a:pt x="149" y="136"/>
                  </a:cubicBezTo>
                  <a:cubicBezTo>
                    <a:pt x="152" y="136"/>
                    <a:pt x="154" y="134"/>
                    <a:pt x="154" y="132"/>
                  </a:cubicBezTo>
                  <a:cubicBezTo>
                    <a:pt x="154" y="124"/>
                    <a:pt x="154" y="124"/>
                    <a:pt x="154" y="124"/>
                  </a:cubicBezTo>
                  <a:cubicBezTo>
                    <a:pt x="151" y="124"/>
                    <a:pt x="148" y="125"/>
                    <a:pt x="145" y="125"/>
                  </a:cubicBezTo>
                  <a:close/>
                  <a:moveTo>
                    <a:pt x="137" y="10"/>
                  </a:moveTo>
                  <a:cubicBezTo>
                    <a:pt x="141" y="10"/>
                    <a:pt x="144" y="13"/>
                    <a:pt x="144" y="17"/>
                  </a:cubicBezTo>
                  <a:cubicBezTo>
                    <a:pt x="144" y="20"/>
                    <a:pt x="141" y="23"/>
                    <a:pt x="137" y="23"/>
                  </a:cubicBezTo>
                  <a:cubicBezTo>
                    <a:pt x="134" y="23"/>
                    <a:pt x="131" y="20"/>
                    <a:pt x="131" y="17"/>
                  </a:cubicBezTo>
                  <a:cubicBezTo>
                    <a:pt x="131" y="13"/>
                    <a:pt x="134" y="10"/>
                    <a:pt x="137" y="10"/>
                  </a:cubicBezTo>
                  <a:close/>
                  <a:moveTo>
                    <a:pt x="118" y="10"/>
                  </a:moveTo>
                  <a:cubicBezTo>
                    <a:pt x="122" y="10"/>
                    <a:pt x="125" y="13"/>
                    <a:pt x="125" y="17"/>
                  </a:cubicBezTo>
                  <a:cubicBezTo>
                    <a:pt x="125" y="20"/>
                    <a:pt x="122" y="23"/>
                    <a:pt x="118" y="23"/>
                  </a:cubicBezTo>
                  <a:cubicBezTo>
                    <a:pt x="115" y="23"/>
                    <a:pt x="112" y="20"/>
                    <a:pt x="112" y="17"/>
                  </a:cubicBezTo>
                  <a:cubicBezTo>
                    <a:pt x="112" y="13"/>
                    <a:pt x="115" y="10"/>
                    <a:pt x="118" y="10"/>
                  </a:cubicBezTo>
                  <a:close/>
                  <a:moveTo>
                    <a:pt x="99" y="10"/>
                  </a:moveTo>
                  <a:cubicBezTo>
                    <a:pt x="103" y="10"/>
                    <a:pt x="106" y="13"/>
                    <a:pt x="106" y="17"/>
                  </a:cubicBezTo>
                  <a:cubicBezTo>
                    <a:pt x="106" y="20"/>
                    <a:pt x="103" y="23"/>
                    <a:pt x="99" y="23"/>
                  </a:cubicBezTo>
                  <a:cubicBezTo>
                    <a:pt x="96" y="23"/>
                    <a:pt x="93" y="20"/>
                    <a:pt x="93" y="17"/>
                  </a:cubicBezTo>
                  <a:cubicBezTo>
                    <a:pt x="93" y="13"/>
                    <a:pt x="96" y="10"/>
                    <a:pt x="99" y="10"/>
                  </a:cubicBez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77" name="Google Shape;977;p41"/>
            <p:cNvSpPr/>
            <p:nvPr/>
          </p:nvSpPr>
          <p:spPr>
            <a:xfrm>
              <a:off x="7335884" y="1979802"/>
              <a:ext cx="258060" cy="210351"/>
            </a:xfrm>
            <a:custGeom>
              <a:rect b="b" l="l" r="r" t="t"/>
              <a:pathLst>
                <a:path extrusionOk="0" h="82" w="101">
                  <a:moveTo>
                    <a:pt x="96" y="68"/>
                  </a:moveTo>
                  <a:cubicBezTo>
                    <a:pt x="77" y="55"/>
                    <a:pt x="77" y="55"/>
                    <a:pt x="77" y="55"/>
                  </a:cubicBezTo>
                  <a:cubicBezTo>
                    <a:pt x="75" y="54"/>
                    <a:pt x="73" y="54"/>
                    <a:pt x="71" y="54"/>
                  </a:cubicBezTo>
                  <a:cubicBezTo>
                    <a:pt x="71" y="54"/>
                    <a:pt x="70" y="55"/>
                    <a:pt x="69" y="55"/>
                  </a:cubicBezTo>
                  <a:cubicBezTo>
                    <a:pt x="66" y="53"/>
                    <a:pt x="66" y="53"/>
                    <a:pt x="66" y="53"/>
                  </a:cubicBezTo>
                  <a:cubicBezTo>
                    <a:pt x="70" y="46"/>
                    <a:pt x="71" y="37"/>
                    <a:pt x="69" y="29"/>
                  </a:cubicBezTo>
                  <a:cubicBezTo>
                    <a:pt x="65" y="11"/>
                    <a:pt x="47" y="0"/>
                    <a:pt x="29" y="4"/>
                  </a:cubicBezTo>
                  <a:cubicBezTo>
                    <a:pt x="11" y="9"/>
                    <a:pt x="0" y="27"/>
                    <a:pt x="4" y="45"/>
                  </a:cubicBezTo>
                  <a:cubicBezTo>
                    <a:pt x="8" y="63"/>
                    <a:pt x="27" y="74"/>
                    <a:pt x="45" y="70"/>
                  </a:cubicBezTo>
                  <a:cubicBezTo>
                    <a:pt x="52" y="68"/>
                    <a:pt x="58" y="64"/>
                    <a:pt x="62" y="59"/>
                  </a:cubicBezTo>
                  <a:cubicBezTo>
                    <a:pt x="66" y="61"/>
                    <a:pt x="66" y="61"/>
                    <a:pt x="66" y="61"/>
                  </a:cubicBezTo>
                  <a:cubicBezTo>
                    <a:pt x="65" y="63"/>
                    <a:pt x="67" y="66"/>
                    <a:pt x="69" y="68"/>
                  </a:cubicBezTo>
                  <a:cubicBezTo>
                    <a:pt x="88" y="80"/>
                    <a:pt x="88" y="80"/>
                    <a:pt x="88" y="80"/>
                  </a:cubicBezTo>
                  <a:cubicBezTo>
                    <a:pt x="90" y="81"/>
                    <a:pt x="92" y="82"/>
                    <a:pt x="94" y="81"/>
                  </a:cubicBezTo>
                  <a:cubicBezTo>
                    <a:pt x="96" y="81"/>
                    <a:pt x="98" y="80"/>
                    <a:pt x="99" y="78"/>
                  </a:cubicBezTo>
                  <a:cubicBezTo>
                    <a:pt x="101" y="75"/>
                    <a:pt x="100" y="70"/>
                    <a:pt x="96" y="68"/>
                  </a:cubicBezTo>
                  <a:close/>
                  <a:moveTo>
                    <a:pt x="42" y="58"/>
                  </a:moveTo>
                  <a:cubicBezTo>
                    <a:pt x="30" y="61"/>
                    <a:pt x="19" y="54"/>
                    <a:pt x="16" y="42"/>
                  </a:cubicBezTo>
                  <a:cubicBezTo>
                    <a:pt x="13" y="30"/>
                    <a:pt x="20" y="19"/>
                    <a:pt x="32" y="16"/>
                  </a:cubicBezTo>
                  <a:cubicBezTo>
                    <a:pt x="43" y="13"/>
                    <a:pt x="55" y="20"/>
                    <a:pt x="58" y="32"/>
                  </a:cubicBezTo>
                  <a:cubicBezTo>
                    <a:pt x="60" y="43"/>
                    <a:pt x="53" y="55"/>
                    <a:pt x="42" y="58"/>
                  </a:cubicBez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grpSp>
      <p:grpSp>
        <p:nvGrpSpPr>
          <p:cNvPr id="978" name="Google Shape;978;p41"/>
          <p:cNvGrpSpPr/>
          <p:nvPr/>
        </p:nvGrpSpPr>
        <p:grpSpPr>
          <a:xfrm>
            <a:off x="4638904" y="4558601"/>
            <a:ext cx="535637" cy="394680"/>
            <a:chOff x="5958843" y="1820413"/>
            <a:chExt cx="535637" cy="394680"/>
          </a:xfrm>
        </p:grpSpPr>
        <p:sp>
          <p:nvSpPr>
            <p:cNvPr id="979" name="Google Shape;979;p41"/>
            <p:cNvSpPr/>
            <p:nvPr/>
          </p:nvSpPr>
          <p:spPr>
            <a:xfrm>
              <a:off x="5958843" y="1820413"/>
              <a:ext cx="376247" cy="358898"/>
            </a:xfrm>
            <a:custGeom>
              <a:rect b="b" l="l" r="r" t="t"/>
              <a:pathLst>
                <a:path extrusionOk="0" h="140" w="147">
                  <a:moveTo>
                    <a:pt x="61" y="105"/>
                  </a:moveTo>
                  <a:cubicBezTo>
                    <a:pt x="59" y="105"/>
                    <a:pt x="56" y="104"/>
                    <a:pt x="54" y="103"/>
                  </a:cubicBezTo>
                  <a:cubicBezTo>
                    <a:pt x="53" y="103"/>
                    <a:pt x="53" y="103"/>
                    <a:pt x="53" y="103"/>
                  </a:cubicBezTo>
                  <a:cubicBezTo>
                    <a:pt x="52" y="103"/>
                    <a:pt x="52" y="103"/>
                    <a:pt x="52" y="103"/>
                  </a:cubicBezTo>
                  <a:cubicBezTo>
                    <a:pt x="50" y="103"/>
                    <a:pt x="48" y="103"/>
                    <a:pt x="33" y="111"/>
                  </a:cubicBezTo>
                  <a:cubicBezTo>
                    <a:pt x="38" y="97"/>
                    <a:pt x="38" y="97"/>
                    <a:pt x="38" y="97"/>
                  </a:cubicBezTo>
                  <a:cubicBezTo>
                    <a:pt x="34" y="94"/>
                    <a:pt x="34" y="94"/>
                    <a:pt x="34" y="94"/>
                  </a:cubicBezTo>
                  <a:cubicBezTo>
                    <a:pt x="21" y="85"/>
                    <a:pt x="13" y="73"/>
                    <a:pt x="13" y="60"/>
                  </a:cubicBezTo>
                  <a:cubicBezTo>
                    <a:pt x="13" y="34"/>
                    <a:pt x="43" y="13"/>
                    <a:pt x="79" y="13"/>
                  </a:cubicBezTo>
                  <a:cubicBezTo>
                    <a:pt x="99" y="13"/>
                    <a:pt x="116" y="19"/>
                    <a:pt x="128" y="29"/>
                  </a:cubicBezTo>
                  <a:cubicBezTo>
                    <a:pt x="131" y="29"/>
                    <a:pt x="134" y="29"/>
                    <a:pt x="137" y="29"/>
                  </a:cubicBezTo>
                  <a:cubicBezTo>
                    <a:pt x="140" y="29"/>
                    <a:pt x="143" y="29"/>
                    <a:pt x="147" y="29"/>
                  </a:cubicBezTo>
                  <a:cubicBezTo>
                    <a:pt x="133" y="12"/>
                    <a:pt x="108" y="0"/>
                    <a:pt x="79" y="0"/>
                  </a:cubicBezTo>
                  <a:cubicBezTo>
                    <a:pt x="35" y="0"/>
                    <a:pt x="0" y="27"/>
                    <a:pt x="0" y="60"/>
                  </a:cubicBezTo>
                  <a:cubicBezTo>
                    <a:pt x="0" y="76"/>
                    <a:pt x="8" y="91"/>
                    <a:pt x="22" y="102"/>
                  </a:cubicBezTo>
                  <a:cubicBezTo>
                    <a:pt x="9" y="140"/>
                    <a:pt x="9" y="140"/>
                    <a:pt x="9" y="140"/>
                  </a:cubicBezTo>
                  <a:cubicBezTo>
                    <a:pt x="24" y="131"/>
                    <a:pt x="24" y="131"/>
                    <a:pt x="24" y="131"/>
                  </a:cubicBezTo>
                  <a:cubicBezTo>
                    <a:pt x="35" y="125"/>
                    <a:pt x="47" y="118"/>
                    <a:pt x="51" y="117"/>
                  </a:cubicBezTo>
                  <a:cubicBezTo>
                    <a:pt x="57" y="118"/>
                    <a:pt x="63" y="119"/>
                    <a:pt x="70" y="120"/>
                  </a:cubicBezTo>
                  <a:cubicBezTo>
                    <a:pt x="66" y="115"/>
                    <a:pt x="63" y="110"/>
                    <a:pt x="61" y="105"/>
                  </a:cubicBez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sp>
          <p:nvSpPr>
            <p:cNvPr id="980" name="Google Shape;980;p41"/>
            <p:cNvSpPr/>
            <p:nvPr/>
          </p:nvSpPr>
          <p:spPr>
            <a:xfrm>
              <a:off x="6125823" y="1912577"/>
              <a:ext cx="368657" cy="302516"/>
            </a:xfrm>
            <a:custGeom>
              <a:rect b="b" l="l" r="r" t="t"/>
              <a:pathLst>
                <a:path extrusionOk="0" h="118" w="144">
                  <a:moveTo>
                    <a:pt x="144" y="53"/>
                  </a:moveTo>
                  <a:cubicBezTo>
                    <a:pt x="144" y="24"/>
                    <a:pt x="112" y="0"/>
                    <a:pt x="72" y="0"/>
                  </a:cubicBezTo>
                  <a:cubicBezTo>
                    <a:pt x="32" y="0"/>
                    <a:pt x="0" y="24"/>
                    <a:pt x="0" y="53"/>
                  </a:cubicBezTo>
                  <a:cubicBezTo>
                    <a:pt x="0" y="83"/>
                    <a:pt x="32" y="107"/>
                    <a:pt x="72" y="107"/>
                  </a:cubicBezTo>
                  <a:cubicBezTo>
                    <a:pt x="82" y="107"/>
                    <a:pt x="91" y="105"/>
                    <a:pt x="99" y="103"/>
                  </a:cubicBezTo>
                  <a:cubicBezTo>
                    <a:pt x="102" y="102"/>
                    <a:pt x="130" y="118"/>
                    <a:pt x="130" y="118"/>
                  </a:cubicBezTo>
                  <a:cubicBezTo>
                    <a:pt x="121" y="93"/>
                    <a:pt x="121" y="93"/>
                    <a:pt x="121" y="93"/>
                  </a:cubicBezTo>
                  <a:cubicBezTo>
                    <a:pt x="135" y="83"/>
                    <a:pt x="144" y="69"/>
                    <a:pt x="144" y="53"/>
                  </a:cubicBezTo>
                  <a:close/>
                  <a:moveTo>
                    <a:pt x="44" y="61"/>
                  </a:moveTo>
                  <a:cubicBezTo>
                    <a:pt x="38" y="57"/>
                    <a:pt x="38" y="57"/>
                    <a:pt x="38" y="57"/>
                  </a:cubicBezTo>
                  <a:cubicBezTo>
                    <a:pt x="31" y="61"/>
                    <a:pt x="31" y="61"/>
                    <a:pt x="31" y="61"/>
                  </a:cubicBezTo>
                  <a:cubicBezTo>
                    <a:pt x="33" y="53"/>
                    <a:pt x="33" y="53"/>
                    <a:pt x="33" y="53"/>
                  </a:cubicBezTo>
                  <a:cubicBezTo>
                    <a:pt x="27" y="48"/>
                    <a:pt x="27" y="48"/>
                    <a:pt x="27" y="48"/>
                  </a:cubicBezTo>
                  <a:cubicBezTo>
                    <a:pt x="35" y="47"/>
                    <a:pt x="35" y="47"/>
                    <a:pt x="35" y="47"/>
                  </a:cubicBezTo>
                  <a:cubicBezTo>
                    <a:pt x="38" y="41"/>
                    <a:pt x="38" y="41"/>
                    <a:pt x="38" y="41"/>
                  </a:cubicBezTo>
                  <a:cubicBezTo>
                    <a:pt x="41" y="47"/>
                    <a:pt x="41" y="47"/>
                    <a:pt x="41" y="47"/>
                  </a:cubicBezTo>
                  <a:cubicBezTo>
                    <a:pt x="48" y="48"/>
                    <a:pt x="48" y="48"/>
                    <a:pt x="48" y="48"/>
                  </a:cubicBezTo>
                  <a:cubicBezTo>
                    <a:pt x="43" y="53"/>
                    <a:pt x="43" y="53"/>
                    <a:pt x="43" y="53"/>
                  </a:cubicBezTo>
                  <a:lnTo>
                    <a:pt x="44" y="61"/>
                  </a:lnTo>
                  <a:close/>
                  <a:moveTo>
                    <a:pt x="82" y="64"/>
                  </a:moveTo>
                  <a:cubicBezTo>
                    <a:pt x="72" y="58"/>
                    <a:pt x="72" y="58"/>
                    <a:pt x="72" y="58"/>
                  </a:cubicBezTo>
                  <a:cubicBezTo>
                    <a:pt x="62" y="64"/>
                    <a:pt x="62" y="64"/>
                    <a:pt x="62" y="64"/>
                  </a:cubicBezTo>
                  <a:cubicBezTo>
                    <a:pt x="64" y="52"/>
                    <a:pt x="64" y="52"/>
                    <a:pt x="64" y="52"/>
                  </a:cubicBezTo>
                  <a:cubicBezTo>
                    <a:pt x="56" y="44"/>
                    <a:pt x="56" y="44"/>
                    <a:pt x="56" y="44"/>
                  </a:cubicBezTo>
                  <a:cubicBezTo>
                    <a:pt x="67" y="43"/>
                    <a:pt x="67" y="43"/>
                    <a:pt x="67" y="43"/>
                  </a:cubicBezTo>
                  <a:cubicBezTo>
                    <a:pt x="72" y="33"/>
                    <a:pt x="72" y="33"/>
                    <a:pt x="72" y="33"/>
                  </a:cubicBezTo>
                  <a:cubicBezTo>
                    <a:pt x="77" y="43"/>
                    <a:pt x="77" y="43"/>
                    <a:pt x="77" y="43"/>
                  </a:cubicBezTo>
                  <a:cubicBezTo>
                    <a:pt x="88" y="44"/>
                    <a:pt x="88" y="44"/>
                    <a:pt x="88" y="44"/>
                  </a:cubicBezTo>
                  <a:cubicBezTo>
                    <a:pt x="80" y="52"/>
                    <a:pt x="80" y="52"/>
                    <a:pt x="80" y="52"/>
                  </a:cubicBezTo>
                  <a:lnTo>
                    <a:pt x="82" y="64"/>
                  </a:lnTo>
                  <a:close/>
                  <a:moveTo>
                    <a:pt x="112" y="61"/>
                  </a:moveTo>
                  <a:cubicBezTo>
                    <a:pt x="106" y="57"/>
                    <a:pt x="106" y="57"/>
                    <a:pt x="106" y="57"/>
                  </a:cubicBezTo>
                  <a:cubicBezTo>
                    <a:pt x="99" y="61"/>
                    <a:pt x="99" y="61"/>
                    <a:pt x="99" y="61"/>
                  </a:cubicBezTo>
                  <a:cubicBezTo>
                    <a:pt x="101" y="53"/>
                    <a:pt x="101" y="53"/>
                    <a:pt x="101" y="53"/>
                  </a:cubicBezTo>
                  <a:cubicBezTo>
                    <a:pt x="95" y="48"/>
                    <a:pt x="95" y="48"/>
                    <a:pt x="95" y="48"/>
                  </a:cubicBezTo>
                  <a:cubicBezTo>
                    <a:pt x="103" y="47"/>
                    <a:pt x="103" y="47"/>
                    <a:pt x="103" y="47"/>
                  </a:cubicBezTo>
                  <a:cubicBezTo>
                    <a:pt x="106" y="41"/>
                    <a:pt x="106" y="41"/>
                    <a:pt x="106" y="41"/>
                  </a:cubicBezTo>
                  <a:cubicBezTo>
                    <a:pt x="109" y="47"/>
                    <a:pt x="109" y="47"/>
                    <a:pt x="109" y="47"/>
                  </a:cubicBezTo>
                  <a:cubicBezTo>
                    <a:pt x="116" y="48"/>
                    <a:pt x="116" y="48"/>
                    <a:pt x="116" y="48"/>
                  </a:cubicBezTo>
                  <a:cubicBezTo>
                    <a:pt x="111" y="53"/>
                    <a:pt x="111" y="53"/>
                    <a:pt x="111" y="53"/>
                  </a:cubicBezTo>
                  <a:lnTo>
                    <a:pt x="112" y="61"/>
                  </a:lnTo>
                  <a:close/>
                </a:path>
              </a:pathLst>
            </a:custGeom>
            <a:solidFill>
              <a:srgbClr val="3CBD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lt1"/>
                </a:solidFill>
                <a:latin typeface="Calibri"/>
                <a:ea typeface="Calibri"/>
                <a:cs typeface="Calibri"/>
                <a:sym typeface="Calibri"/>
              </a:endParaRPr>
            </a:p>
          </p:txBody>
        </p:sp>
      </p:grpSp>
      <p:grpSp>
        <p:nvGrpSpPr>
          <p:cNvPr id="981" name="Google Shape;981;p41"/>
          <p:cNvGrpSpPr/>
          <p:nvPr/>
        </p:nvGrpSpPr>
        <p:grpSpPr>
          <a:xfrm>
            <a:off x="909812" y="1968555"/>
            <a:ext cx="2349786" cy="1134042"/>
            <a:chOff x="1224476" y="2024080"/>
            <a:chExt cx="2349786" cy="1134042"/>
          </a:xfrm>
        </p:grpSpPr>
        <p:grpSp>
          <p:nvGrpSpPr>
            <p:cNvPr id="982" name="Google Shape;982;p41"/>
            <p:cNvGrpSpPr/>
            <p:nvPr/>
          </p:nvGrpSpPr>
          <p:grpSpPr>
            <a:xfrm>
              <a:off x="1224476" y="2395944"/>
              <a:ext cx="2349786" cy="762178"/>
              <a:chOff x="1690972" y="2476067"/>
              <a:chExt cx="2349786" cy="762178"/>
            </a:xfrm>
          </p:grpSpPr>
          <p:sp>
            <p:nvSpPr>
              <p:cNvPr id="983" name="Google Shape;983;p41"/>
              <p:cNvSpPr txBox="1"/>
              <p:nvPr/>
            </p:nvSpPr>
            <p:spPr>
              <a:xfrm>
                <a:off x="1787319" y="2684247"/>
                <a:ext cx="2253439" cy="553998"/>
              </a:xfrm>
              <a:prstGeom prst="rect">
                <a:avLst/>
              </a:prstGeom>
              <a:noFill/>
              <a:ln>
                <a:noFill/>
              </a:ln>
            </p:spPr>
            <p:txBody>
              <a:bodyPr anchorCtr="0" anchor="t" bIns="45700" lIns="91425" spcFirstLastPara="1" rIns="91425" wrap="square" tIns="45700">
                <a:noAutofit/>
              </a:bodyPr>
              <a:lstStyle/>
              <a:p>
                <a:pPr indent="0" lvl="0" marL="0" marR="0" rtl="0" algn="r">
                  <a:lnSpc>
                    <a:spcPct val="125000"/>
                  </a:lnSpc>
                  <a:spcBef>
                    <a:spcPts val="0"/>
                  </a:spcBef>
                  <a:spcAft>
                    <a:spcPts val="0"/>
                  </a:spcAft>
                  <a:buNone/>
                </a:pPr>
                <a:r>
                  <a:rPr lang="zh-CN" sz="1200">
                    <a:solidFill>
                      <a:schemeClr val="lt1"/>
                    </a:solidFill>
                    <a:latin typeface="Microsoft Yahei"/>
                    <a:ea typeface="Microsoft Yahei"/>
                    <a:cs typeface="Microsoft Yahei"/>
                    <a:sym typeface="Microsoft Yahei"/>
                  </a:rPr>
                  <a:t>此处添加详细文本描述，建议与标题相关并符合</a:t>
                </a:r>
                <a:endParaRPr sz="1200">
                  <a:solidFill>
                    <a:schemeClr val="lt1"/>
                  </a:solidFill>
                  <a:latin typeface="Microsoft Yahei"/>
                  <a:ea typeface="Microsoft Yahei"/>
                  <a:cs typeface="Microsoft Yahei"/>
                  <a:sym typeface="Microsoft Yahei"/>
                </a:endParaRPr>
              </a:p>
            </p:txBody>
          </p:sp>
          <p:sp>
            <p:nvSpPr>
              <p:cNvPr id="984" name="Google Shape;984;p41"/>
              <p:cNvSpPr txBox="1"/>
              <p:nvPr/>
            </p:nvSpPr>
            <p:spPr>
              <a:xfrm>
                <a:off x="1690972" y="2476067"/>
                <a:ext cx="2349783"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zh-CN" sz="1400">
                    <a:solidFill>
                      <a:schemeClr val="lt1"/>
                    </a:solidFill>
                    <a:latin typeface="Microsoft Yahei"/>
                    <a:ea typeface="Microsoft Yahei"/>
                    <a:cs typeface="Microsoft Yahei"/>
                    <a:sym typeface="Microsoft Yahei"/>
                  </a:rPr>
                  <a:t>在此添加标题</a:t>
                </a:r>
                <a:endParaRPr/>
              </a:p>
            </p:txBody>
          </p:sp>
        </p:grpSp>
        <p:sp>
          <p:nvSpPr>
            <p:cNvPr id="985" name="Google Shape;985;p41"/>
            <p:cNvSpPr/>
            <p:nvPr/>
          </p:nvSpPr>
          <p:spPr>
            <a:xfrm>
              <a:off x="3114679" y="2024080"/>
              <a:ext cx="426720"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zh-CN" sz="2400">
                  <a:solidFill>
                    <a:schemeClr val="lt1"/>
                  </a:solidFill>
                  <a:latin typeface="Teko"/>
                  <a:ea typeface="Teko"/>
                  <a:cs typeface="Teko"/>
                  <a:sym typeface="Teko"/>
                </a:rPr>
                <a:t>01</a:t>
              </a:r>
              <a:endParaRPr b="1" sz="2400">
                <a:solidFill>
                  <a:schemeClr val="lt1"/>
                </a:solidFill>
                <a:latin typeface="Teko"/>
                <a:ea typeface="Teko"/>
                <a:cs typeface="Teko"/>
                <a:sym typeface="Teko"/>
              </a:endParaRPr>
            </a:p>
          </p:txBody>
        </p:sp>
      </p:grpSp>
      <p:grpSp>
        <p:nvGrpSpPr>
          <p:cNvPr id="986" name="Google Shape;986;p41"/>
          <p:cNvGrpSpPr/>
          <p:nvPr/>
        </p:nvGrpSpPr>
        <p:grpSpPr>
          <a:xfrm>
            <a:off x="909813" y="3314755"/>
            <a:ext cx="2349787" cy="1134042"/>
            <a:chOff x="1224476" y="2024080"/>
            <a:chExt cx="2349786" cy="1134042"/>
          </a:xfrm>
        </p:grpSpPr>
        <p:grpSp>
          <p:nvGrpSpPr>
            <p:cNvPr id="987" name="Google Shape;987;p41"/>
            <p:cNvGrpSpPr/>
            <p:nvPr/>
          </p:nvGrpSpPr>
          <p:grpSpPr>
            <a:xfrm>
              <a:off x="1224476" y="2395944"/>
              <a:ext cx="2349786" cy="762178"/>
              <a:chOff x="1690972" y="2476067"/>
              <a:chExt cx="2349786" cy="762178"/>
            </a:xfrm>
          </p:grpSpPr>
          <p:sp>
            <p:nvSpPr>
              <p:cNvPr id="988" name="Google Shape;988;p41"/>
              <p:cNvSpPr txBox="1"/>
              <p:nvPr/>
            </p:nvSpPr>
            <p:spPr>
              <a:xfrm>
                <a:off x="1787319" y="2684247"/>
                <a:ext cx="2253439" cy="553998"/>
              </a:xfrm>
              <a:prstGeom prst="rect">
                <a:avLst/>
              </a:prstGeom>
              <a:noFill/>
              <a:ln>
                <a:noFill/>
              </a:ln>
            </p:spPr>
            <p:txBody>
              <a:bodyPr anchorCtr="0" anchor="t" bIns="45700" lIns="91425" spcFirstLastPara="1" rIns="91425" wrap="square" tIns="45700">
                <a:noAutofit/>
              </a:bodyPr>
              <a:lstStyle/>
              <a:p>
                <a:pPr indent="0" lvl="0" marL="0" marR="0" rtl="0" algn="r">
                  <a:lnSpc>
                    <a:spcPct val="125000"/>
                  </a:lnSpc>
                  <a:spcBef>
                    <a:spcPts val="0"/>
                  </a:spcBef>
                  <a:spcAft>
                    <a:spcPts val="0"/>
                  </a:spcAft>
                  <a:buNone/>
                </a:pPr>
                <a:r>
                  <a:rPr lang="zh-CN" sz="1200">
                    <a:solidFill>
                      <a:schemeClr val="lt1"/>
                    </a:solidFill>
                    <a:latin typeface="Microsoft Yahei"/>
                    <a:ea typeface="Microsoft Yahei"/>
                    <a:cs typeface="Microsoft Yahei"/>
                    <a:sym typeface="Microsoft Yahei"/>
                  </a:rPr>
                  <a:t>此处添加详细文本描述，建议与标题相关并符合</a:t>
                </a:r>
                <a:endParaRPr sz="1200">
                  <a:solidFill>
                    <a:schemeClr val="lt1"/>
                  </a:solidFill>
                  <a:latin typeface="Microsoft Yahei"/>
                  <a:ea typeface="Microsoft Yahei"/>
                  <a:cs typeface="Microsoft Yahei"/>
                  <a:sym typeface="Microsoft Yahei"/>
                </a:endParaRPr>
              </a:p>
            </p:txBody>
          </p:sp>
          <p:sp>
            <p:nvSpPr>
              <p:cNvPr id="989" name="Google Shape;989;p41"/>
              <p:cNvSpPr txBox="1"/>
              <p:nvPr/>
            </p:nvSpPr>
            <p:spPr>
              <a:xfrm>
                <a:off x="1690972" y="2476067"/>
                <a:ext cx="2349783"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zh-CN" sz="1400">
                    <a:solidFill>
                      <a:schemeClr val="lt1"/>
                    </a:solidFill>
                    <a:latin typeface="Microsoft Yahei"/>
                    <a:ea typeface="Microsoft Yahei"/>
                    <a:cs typeface="Microsoft Yahei"/>
                    <a:sym typeface="Microsoft Yahei"/>
                  </a:rPr>
                  <a:t>在此添加标题</a:t>
                </a:r>
                <a:endParaRPr/>
              </a:p>
            </p:txBody>
          </p:sp>
        </p:grpSp>
        <p:sp>
          <p:nvSpPr>
            <p:cNvPr id="990" name="Google Shape;990;p41"/>
            <p:cNvSpPr/>
            <p:nvPr/>
          </p:nvSpPr>
          <p:spPr>
            <a:xfrm>
              <a:off x="3082620" y="2024080"/>
              <a:ext cx="490839"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zh-CN" sz="2400">
                  <a:solidFill>
                    <a:schemeClr val="lt1"/>
                  </a:solidFill>
                  <a:latin typeface="Teko"/>
                  <a:ea typeface="Teko"/>
                  <a:cs typeface="Teko"/>
                  <a:sym typeface="Teko"/>
                </a:rPr>
                <a:t>02</a:t>
              </a:r>
              <a:endParaRPr b="1" sz="2400">
                <a:solidFill>
                  <a:schemeClr val="lt1"/>
                </a:solidFill>
                <a:latin typeface="Teko"/>
                <a:ea typeface="Teko"/>
                <a:cs typeface="Teko"/>
                <a:sym typeface="Teko"/>
              </a:endParaRPr>
            </a:p>
          </p:txBody>
        </p:sp>
      </p:grpSp>
      <p:grpSp>
        <p:nvGrpSpPr>
          <p:cNvPr id="991" name="Google Shape;991;p41"/>
          <p:cNvGrpSpPr/>
          <p:nvPr/>
        </p:nvGrpSpPr>
        <p:grpSpPr>
          <a:xfrm>
            <a:off x="909812" y="4660955"/>
            <a:ext cx="2351387" cy="1134042"/>
            <a:chOff x="1224476" y="2024080"/>
            <a:chExt cx="2351386" cy="1134042"/>
          </a:xfrm>
        </p:grpSpPr>
        <p:grpSp>
          <p:nvGrpSpPr>
            <p:cNvPr id="992" name="Google Shape;992;p41"/>
            <p:cNvGrpSpPr/>
            <p:nvPr/>
          </p:nvGrpSpPr>
          <p:grpSpPr>
            <a:xfrm>
              <a:off x="1224476" y="2395944"/>
              <a:ext cx="2349786" cy="762178"/>
              <a:chOff x="1690972" y="2476067"/>
              <a:chExt cx="2349786" cy="762178"/>
            </a:xfrm>
          </p:grpSpPr>
          <p:sp>
            <p:nvSpPr>
              <p:cNvPr id="993" name="Google Shape;993;p41"/>
              <p:cNvSpPr txBox="1"/>
              <p:nvPr/>
            </p:nvSpPr>
            <p:spPr>
              <a:xfrm>
                <a:off x="1787319" y="2684247"/>
                <a:ext cx="2253439" cy="553998"/>
              </a:xfrm>
              <a:prstGeom prst="rect">
                <a:avLst/>
              </a:prstGeom>
              <a:noFill/>
              <a:ln>
                <a:noFill/>
              </a:ln>
            </p:spPr>
            <p:txBody>
              <a:bodyPr anchorCtr="0" anchor="t" bIns="45700" lIns="91425" spcFirstLastPara="1" rIns="91425" wrap="square" tIns="45700">
                <a:noAutofit/>
              </a:bodyPr>
              <a:lstStyle/>
              <a:p>
                <a:pPr indent="0" lvl="0" marL="0" marR="0" rtl="0" algn="r">
                  <a:lnSpc>
                    <a:spcPct val="125000"/>
                  </a:lnSpc>
                  <a:spcBef>
                    <a:spcPts val="0"/>
                  </a:spcBef>
                  <a:spcAft>
                    <a:spcPts val="0"/>
                  </a:spcAft>
                  <a:buNone/>
                </a:pPr>
                <a:r>
                  <a:rPr lang="zh-CN" sz="1200">
                    <a:solidFill>
                      <a:schemeClr val="lt1"/>
                    </a:solidFill>
                    <a:latin typeface="Microsoft Yahei"/>
                    <a:ea typeface="Microsoft Yahei"/>
                    <a:cs typeface="Microsoft Yahei"/>
                    <a:sym typeface="Microsoft Yahei"/>
                  </a:rPr>
                  <a:t>此处添加详细文本描述，建议与标题相关并符合</a:t>
                </a:r>
                <a:endParaRPr sz="1200">
                  <a:solidFill>
                    <a:schemeClr val="lt1"/>
                  </a:solidFill>
                  <a:latin typeface="Microsoft Yahei"/>
                  <a:ea typeface="Microsoft Yahei"/>
                  <a:cs typeface="Microsoft Yahei"/>
                  <a:sym typeface="Microsoft Yahei"/>
                </a:endParaRPr>
              </a:p>
            </p:txBody>
          </p:sp>
          <p:sp>
            <p:nvSpPr>
              <p:cNvPr id="994" name="Google Shape;994;p41"/>
              <p:cNvSpPr txBox="1"/>
              <p:nvPr/>
            </p:nvSpPr>
            <p:spPr>
              <a:xfrm>
                <a:off x="1690972" y="2476067"/>
                <a:ext cx="2349783"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zh-CN" sz="1400">
                    <a:solidFill>
                      <a:schemeClr val="lt1"/>
                    </a:solidFill>
                    <a:latin typeface="Microsoft Yahei"/>
                    <a:ea typeface="Microsoft Yahei"/>
                    <a:cs typeface="Microsoft Yahei"/>
                    <a:sym typeface="Microsoft Yahei"/>
                  </a:rPr>
                  <a:t>在此添加标题</a:t>
                </a:r>
                <a:endParaRPr/>
              </a:p>
            </p:txBody>
          </p:sp>
        </p:grpSp>
        <p:sp>
          <p:nvSpPr>
            <p:cNvPr id="995" name="Google Shape;995;p41"/>
            <p:cNvSpPr/>
            <p:nvPr/>
          </p:nvSpPr>
          <p:spPr>
            <a:xfrm>
              <a:off x="3080213" y="2024080"/>
              <a:ext cx="495649"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zh-CN" sz="2400">
                  <a:solidFill>
                    <a:schemeClr val="lt1"/>
                  </a:solidFill>
                  <a:latin typeface="Teko"/>
                  <a:ea typeface="Teko"/>
                  <a:cs typeface="Teko"/>
                  <a:sym typeface="Teko"/>
                </a:rPr>
                <a:t>03</a:t>
              </a:r>
              <a:endParaRPr b="1" sz="2400">
                <a:solidFill>
                  <a:schemeClr val="lt1"/>
                </a:solidFill>
                <a:latin typeface="Teko"/>
                <a:ea typeface="Teko"/>
                <a:cs typeface="Teko"/>
                <a:sym typeface="Teko"/>
              </a:endParaRPr>
            </a:p>
          </p:txBody>
        </p:sp>
      </p:grpSp>
      <p:sp>
        <p:nvSpPr>
          <p:cNvPr id="996" name="Google Shape;996;p41"/>
          <p:cNvSpPr txBox="1"/>
          <p:nvPr/>
        </p:nvSpPr>
        <p:spPr>
          <a:xfrm>
            <a:off x="7562742" y="3989942"/>
            <a:ext cx="3391061" cy="81253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点击添加相关标题文字，点击添加相关标题文字，点击添加相关标题文字，点击添加相关标题文字。</a:t>
            </a:r>
            <a:endParaRPr sz="1200">
              <a:solidFill>
                <a:schemeClr val="lt1"/>
              </a:solidFill>
              <a:latin typeface="Arial"/>
              <a:ea typeface="Arial"/>
              <a:cs typeface="Arial"/>
              <a:sym typeface="Arial"/>
            </a:endParaRPr>
          </a:p>
        </p:txBody>
      </p:sp>
      <p:sp>
        <p:nvSpPr>
          <p:cNvPr id="997" name="Google Shape;997;p41"/>
          <p:cNvSpPr txBox="1"/>
          <p:nvPr/>
        </p:nvSpPr>
        <p:spPr>
          <a:xfrm>
            <a:off x="7604105" y="3310894"/>
            <a:ext cx="21015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solidFill>
                  <a:schemeClr val="lt1"/>
                </a:solidFill>
                <a:latin typeface="Impact"/>
                <a:ea typeface="Impact"/>
                <a:cs typeface="Impact"/>
                <a:sym typeface="Impact"/>
              </a:rPr>
              <a:t>Add the title here</a:t>
            </a:r>
            <a:endParaRPr/>
          </a:p>
        </p:txBody>
      </p:sp>
      <p:sp>
        <p:nvSpPr>
          <p:cNvPr id="998" name="Google Shape;998;p41"/>
          <p:cNvSpPr/>
          <p:nvPr/>
        </p:nvSpPr>
        <p:spPr>
          <a:xfrm>
            <a:off x="7583166" y="2582225"/>
            <a:ext cx="101341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4000">
                <a:solidFill>
                  <a:schemeClr val="lt1"/>
                </a:solidFill>
                <a:latin typeface="Teko"/>
                <a:ea typeface="Teko"/>
                <a:cs typeface="Teko"/>
                <a:sym typeface="Teko"/>
              </a:rPr>
              <a:t>75%</a:t>
            </a:r>
            <a:endParaRPr b="1" sz="4000">
              <a:solidFill>
                <a:schemeClr val="lt1"/>
              </a:solidFill>
              <a:latin typeface="Teko"/>
              <a:ea typeface="Teko"/>
              <a:cs typeface="Teko"/>
              <a:sym typeface="Teko"/>
            </a:endParaRPr>
          </a:p>
        </p:txBody>
      </p:sp>
      <p:sp>
        <p:nvSpPr>
          <p:cNvPr id="999" name="Google Shape;999;p41"/>
          <p:cNvSpPr/>
          <p:nvPr/>
        </p:nvSpPr>
        <p:spPr>
          <a:xfrm>
            <a:off x="7561041" y="4846596"/>
            <a:ext cx="3394857" cy="54874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点击添加相关标题文字，点击添加相关标题文字，点击添加相关标题文字，点击添加相关标题文字。</a:t>
            </a:r>
            <a:endParaRPr sz="1200">
              <a:solidFill>
                <a:schemeClr val="lt1"/>
              </a:solidFill>
              <a:latin typeface="Arial"/>
              <a:ea typeface="Arial"/>
              <a:cs typeface="Arial"/>
              <a:sym typeface="Arial"/>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500"/>
                                        <p:tgtEl>
                                          <p:spTgt spid="9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
                                  </p:stCondLst>
                                  <p:childTnLst>
                                    <p:set>
                                      <p:cBhvr>
                                        <p:cTn dur="1" fill="hold">
                                          <p:stCondLst>
                                            <p:cond delay="0"/>
                                          </p:stCondLst>
                                        </p:cTn>
                                        <p:tgtEl>
                                          <p:spTgt spid="957"/>
                                        </p:tgtEl>
                                        <p:attrNameLst>
                                          <p:attrName>style.visibility</p:attrName>
                                        </p:attrNameLst>
                                      </p:cBhvr>
                                      <p:to>
                                        <p:strVal val="visible"/>
                                      </p:to>
                                    </p:set>
                                    <p:anim calcmode="lin" valueType="num">
                                      <p:cBhvr additive="base">
                                        <p:cTn dur="500"/>
                                        <p:tgtEl>
                                          <p:spTgt spid="9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40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500"/>
                                        <p:tgtEl>
                                          <p:spTgt spid="95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500"/>
                                        <p:tgtEl>
                                          <p:spTgt spid="97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500"/>
                                        <p:tgtEl>
                                          <p:spTgt spid="998"/>
                                        </p:tgtEl>
                                        <p:attrNameLst>
                                          <p:attrName>ppt_w</p:attrName>
                                        </p:attrNameLst>
                                      </p:cBhvr>
                                      <p:tavLst>
                                        <p:tav fmla="" tm="0">
                                          <p:val>
                                            <p:strVal val="0"/>
                                          </p:val>
                                        </p:tav>
                                        <p:tav fmla="" tm="100000">
                                          <p:val>
                                            <p:strVal val="#ppt_w"/>
                                          </p:val>
                                        </p:tav>
                                      </p:tavLst>
                                    </p:anim>
                                    <p:anim calcmode="lin" valueType="num">
                                      <p:cBhvr additive="base">
                                        <p:cTn dur="500"/>
                                        <p:tgtEl>
                                          <p:spTgt spid="998"/>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5"/>
          <p:cNvSpPr txBox="1"/>
          <p:nvPr/>
        </p:nvSpPr>
        <p:spPr>
          <a:xfrm>
            <a:off x="3185400" y="28668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5"/>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pic>
        <p:nvPicPr>
          <p:cNvPr id="1005" name="Google Shape;1005;p42"/>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1006" name="Google Shape;1006;p42"/>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grpSp>
        <p:nvGrpSpPr>
          <p:cNvPr id="1007" name="Google Shape;1007;p42"/>
          <p:cNvGrpSpPr/>
          <p:nvPr/>
        </p:nvGrpSpPr>
        <p:grpSpPr>
          <a:xfrm>
            <a:off x="2877846" y="1930878"/>
            <a:ext cx="1398312" cy="1592638"/>
            <a:chOff x="5247597" y="1075611"/>
            <a:chExt cx="1752811" cy="1996402"/>
          </a:xfrm>
        </p:grpSpPr>
        <p:sp>
          <p:nvSpPr>
            <p:cNvPr id="1008" name="Google Shape;1008;p42"/>
            <p:cNvSpPr/>
            <p:nvPr/>
          </p:nvSpPr>
          <p:spPr>
            <a:xfrm rot="5400000">
              <a:off x="5125801" y="1197406"/>
              <a:ext cx="1996402" cy="1752811"/>
            </a:xfrm>
            <a:custGeom>
              <a:rect b="b" l="l" r="r" t="t"/>
              <a:pathLst>
                <a:path extrusionOk="0" h="4397062" w="5008128">
                  <a:moveTo>
                    <a:pt x="1411636" y="0"/>
                  </a:moveTo>
                  <a:lnTo>
                    <a:pt x="3549924" y="0"/>
                  </a:lnTo>
                  <a:lnTo>
                    <a:pt x="3618304" y="6893"/>
                  </a:lnTo>
                  <a:lnTo>
                    <a:pt x="3619112" y="6872"/>
                  </a:lnTo>
                  <a:cubicBezTo>
                    <a:pt x="3729478" y="14672"/>
                    <a:pt x="3834125" y="75371"/>
                    <a:pt x="3893609" y="178401"/>
                  </a:cubicBezTo>
                  <a:lnTo>
                    <a:pt x="4934760" y="1981727"/>
                  </a:lnTo>
                  <a:lnTo>
                    <a:pt x="4939239" y="1986571"/>
                  </a:lnTo>
                  <a:cubicBezTo>
                    <a:pt x="4966229" y="2022293"/>
                    <a:pt x="4985769" y="2062716"/>
                    <a:pt x="4997184" y="2105316"/>
                  </a:cubicBezTo>
                  <a:lnTo>
                    <a:pt x="5006274" y="2159492"/>
                  </a:lnTo>
                  <a:lnTo>
                    <a:pt x="5006375" y="2159938"/>
                  </a:lnTo>
                  <a:lnTo>
                    <a:pt x="5006380" y="2160123"/>
                  </a:lnTo>
                  <a:lnTo>
                    <a:pt x="5008127" y="2170534"/>
                  </a:lnTo>
                  <a:lnTo>
                    <a:pt x="5007390" y="2198513"/>
                  </a:lnTo>
                  <a:lnTo>
                    <a:pt x="5008128" y="2226529"/>
                  </a:lnTo>
                  <a:lnTo>
                    <a:pt x="5006379" y="2236953"/>
                  </a:lnTo>
                  <a:lnTo>
                    <a:pt x="5006374" y="2237124"/>
                  </a:lnTo>
                  <a:lnTo>
                    <a:pt x="5006281" y="2237537"/>
                  </a:lnTo>
                  <a:lnTo>
                    <a:pt x="4997185" y="2291746"/>
                  </a:lnTo>
                  <a:cubicBezTo>
                    <a:pt x="4985770" y="2334346"/>
                    <a:pt x="4966230" y="2374769"/>
                    <a:pt x="4939240" y="2410491"/>
                  </a:cubicBezTo>
                  <a:lnTo>
                    <a:pt x="4934756" y="2415341"/>
                  </a:lnTo>
                  <a:lnTo>
                    <a:pt x="3893608" y="4218660"/>
                  </a:lnTo>
                  <a:cubicBezTo>
                    <a:pt x="3834124" y="4321690"/>
                    <a:pt x="3729477" y="4382389"/>
                    <a:pt x="3619111" y="4390189"/>
                  </a:cubicBezTo>
                  <a:lnTo>
                    <a:pt x="3618312" y="4390168"/>
                  </a:lnTo>
                  <a:lnTo>
                    <a:pt x="3549922" y="4397062"/>
                  </a:lnTo>
                  <a:lnTo>
                    <a:pt x="1411635" y="4397061"/>
                  </a:lnTo>
                  <a:cubicBezTo>
                    <a:pt x="1265899" y="4397061"/>
                    <a:pt x="1141289" y="4306608"/>
                    <a:pt x="1090883" y="4178780"/>
                  </a:cubicBezTo>
                  <a:lnTo>
                    <a:pt x="1090236" y="4176602"/>
                  </a:lnTo>
                  <a:lnTo>
                    <a:pt x="73371" y="2415339"/>
                  </a:lnTo>
                  <a:lnTo>
                    <a:pt x="68888" y="2410490"/>
                  </a:lnTo>
                  <a:cubicBezTo>
                    <a:pt x="41898" y="2374768"/>
                    <a:pt x="22358" y="2334346"/>
                    <a:pt x="10943" y="2291745"/>
                  </a:cubicBezTo>
                  <a:lnTo>
                    <a:pt x="1847" y="2237537"/>
                  </a:lnTo>
                  <a:lnTo>
                    <a:pt x="1753" y="2237123"/>
                  </a:lnTo>
                  <a:lnTo>
                    <a:pt x="1749" y="2236952"/>
                  </a:lnTo>
                  <a:lnTo>
                    <a:pt x="0" y="2226528"/>
                  </a:lnTo>
                  <a:lnTo>
                    <a:pt x="737" y="2198511"/>
                  </a:lnTo>
                  <a:lnTo>
                    <a:pt x="1" y="2170533"/>
                  </a:lnTo>
                  <a:lnTo>
                    <a:pt x="1748" y="2160123"/>
                  </a:lnTo>
                  <a:lnTo>
                    <a:pt x="1752" y="2159937"/>
                  </a:lnTo>
                  <a:lnTo>
                    <a:pt x="1854" y="2159489"/>
                  </a:lnTo>
                  <a:lnTo>
                    <a:pt x="10944" y="2105315"/>
                  </a:lnTo>
                  <a:cubicBezTo>
                    <a:pt x="22359" y="2062715"/>
                    <a:pt x="41899" y="2022292"/>
                    <a:pt x="68889" y="1986571"/>
                  </a:cubicBezTo>
                  <a:lnTo>
                    <a:pt x="73367" y="1981727"/>
                  </a:lnTo>
                  <a:lnTo>
                    <a:pt x="1090239" y="220454"/>
                  </a:lnTo>
                  <a:lnTo>
                    <a:pt x="1090884" y="218281"/>
                  </a:lnTo>
                  <a:cubicBezTo>
                    <a:pt x="1141290" y="90453"/>
                    <a:pt x="1265900" y="0"/>
                    <a:pt x="1411636"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42"/>
            <p:cNvSpPr txBox="1"/>
            <p:nvPr/>
          </p:nvSpPr>
          <p:spPr>
            <a:xfrm>
              <a:off x="5396975" y="1400967"/>
              <a:ext cx="1454047" cy="12731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6000">
                  <a:solidFill>
                    <a:schemeClr val="lt1"/>
                  </a:solidFill>
                  <a:latin typeface="Teko"/>
                  <a:ea typeface="Teko"/>
                  <a:cs typeface="Teko"/>
                  <a:sym typeface="Teko"/>
                </a:rPr>
                <a:t>05</a:t>
              </a:r>
              <a:endParaRPr b="1" sz="6000">
                <a:solidFill>
                  <a:schemeClr val="lt1"/>
                </a:solidFill>
                <a:latin typeface="Teko"/>
                <a:ea typeface="Teko"/>
                <a:cs typeface="Teko"/>
                <a:sym typeface="Teko"/>
              </a:endParaRPr>
            </a:p>
          </p:txBody>
        </p:sp>
      </p:grpSp>
      <p:sp>
        <p:nvSpPr>
          <p:cNvPr id="1010" name="Google Shape;1010;p42"/>
          <p:cNvSpPr txBox="1"/>
          <p:nvPr/>
        </p:nvSpPr>
        <p:spPr>
          <a:xfrm>
            <a:off x="1120355" y="3687518"/>
            <a:ext cx="4913292" cy="70160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lang="zh-CN" sz="3600">
                <a:solidFill>
                  <a:srgbClr val="01E2BC"/>
                </a:solidFill>
                <a:latin typeface="Arial"/>
                <a:ea typeface="Arial"/>
                <a:cs typeface="Arial"/>
                <a:sym typeface="Arial"/>
              </a:rPr>
              <a:t>此处添加章节标题</a:t>
            </a:r>
            <a:endParaRPr sz="3600">
              <a:solidFill>
                <a:srgbClr val="01E2BC"/>
              </a:solidFill>
              <a:latin typeface="Arial"/>
              <a:ea typeface="Arial"/>
              <a:cs typeface="Arial"/>
              <a:sym typeface="Arial"/>
            </a:endParaRPr>
          </a:p>
        </p:txBody>
      </p:sp>
      <p:sp>
        <p:nvSpPr>
          <p:cNvPr id="1011" name="Google Shape;1011;p42"/>
          <p:cNvSpPr/>
          <p:nvPr/>
        </p:nvSpPr>
        <p:spPr>
          <a:xfrm>
            <a:off x="494081" y="4655478"/>
            <a:ext cx="6165835" cy="62664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400">
                <a:solidFill>
                  <a:schemeClr val="lt1"/>
                </a:solidFill>
                <a:latin typeface="Arial"/>
                <a:ea typeface="Arial"/>
                <a:cs typeface="Arial"/>
                <a:sym typeface="Arial"/>
              </a:rPr>
              <a:t>此处添加详细文本描述，建议与标题相关并符合整体语言风格，语言描述尽量，建议与标题相关并符合整体语言风格，语言描述尽量……</a:t>
            </a:r>
            <a:endParaRPr sz="1400">
              <a:solidFill>
                <a:schemeClr val="lt1"/>
              </a:solidFill>
              <a:latin typeface="Arial"/>
              <a:ea typeface="Arial"/>
              <a:cs typeface="Arial"/>
              <a:sym typeface="Arial"/>
            </a:endParaRPr>
          </a:p>
        </p:txBody>
      </p:sp>
      <p:cxnSp>
        <p:nvCxnSpPr>
          <p:cNvPr id="1012" name="Google Shape;1012;p42"/>
          <p:cNvCxnSpPr/>
          <p:nvPr/>
        </p:nvCxnSpPr>
        <p:spPr>
          <a:xfrm>
            <a:off x="3323781" y="4478247"/>
            <a:ext cx="506437"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007"/>
                                        </p:tgtEl>
                                        <p:attrNameLst>
                                          <p:attrName>style.visibility</p:attrName>
                                        </p:attrNameLst>
                                      </p:cBhvr>
                                      <p:to>
                                        <p:strVal val="visible"/>
                                      </p:to>
                                    </p:set>
                                    <p:anim calcmode="lin" valueType="num">
                                      <p:cBhvr additive="base">
                                        <p:cTn dur="500"/>
                                        <p:tgtEl>
                                          <p:spTgt spid="1007"/>
                                        </p:tgtEl>
                                        <p:attrNameLst>
                                          <p:attrName>ppt_w</p:attrName>
                                        </p:attrNameLst>
                                      </p:cBhvr>
                                      <p:tavLst>
                                        <p:tav fmla="" tm="0">
                                          <p:val>
                                            <p:strVal val="0"/>
                                          </p:val>
                                        </p:tav>
                                        <p:tav fmla="" tm="100000">
                                          <p:val>
                                            <p:strVal val="#ppt_w"/>
                                          </p:val>
                                        </p:tav>
                                      </p:tavLst>
                                    </p:anim>
                                    <p:anim calcmode="lin" valueType="num">
                                      <p:cBhvr additive="base">
                                        <p:cTn dur="500"/>
                                        <p:tgtEl>
                                          <p:spTgt spid="1007"/>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500" fill="hold"/>
                                        <p:tgtEl>
                                          <p:spTgt spid="1007"/>
                                        </p:tgtEl>
                                        <p:attrNameLst>
                                          <p:attrName>r</p:attrName>
                                        </p:attrNameLst>
                                      </p:cBhvr>
                                    </p:animRo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010"/>
                                        </p:tgtEl>
                                        <p:attrNameLst>
                                          <p:attrName>style.visibility</p:attrName>
                                        </p:attrNameLst>
                                      </p:cBhvr>
                                      <p:to>
                                        <p:strVal val="visible"/>
                                      </p:to>
                                    </p:set>
                                    <p:anim calcmode="lin" valueType="num">
                                      <p:cBhvr additive="base">
                                        <p:cTn dur="500"/>
                                        <p:tgtEl>
                                          <p:spTgt spid="1010"/>
                                        </p:tgtEl>
                                        <p:attrNameLst>
                                          <p:attrName>ppt_w</p:attrName>
                                        </p:attrNameLst>
                                      </p:cBhvr>
                                      <p:tavLst>
                                        <p:tav fmla="" tm="0">
                                          <p:val>
                                            <p:strVal val="0"/>
                                          </p:val>
                                        </p:tav>
                                        <p:tav fmla="" tm="100000">
                                          <p:val>
                                            <p:strVal val="#ppt_w"/>
                                          </p:val>
                                        </p:tav>
                                      </p:tavLst>
                                    </p:anim>
                                    <p:anim calcmode="lin" valueType="num">
                                      <p:cBhvr additive="base">
                                        <p:cTn dur="500"/>
                                        <p:tgtEl>
                                          <p:spTgt spid="1010"/>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011"/>
                                        </p:tgtEl>
                                        <p:attrNameLst>
                                          <p:attrName>style.visibility</p:attrName>
                                        </p:attrNameLst>
                                      </p:cBhvr>
                                      <p:to>
                                        <p:strVal val="visible"/>
                                      </p:to>
                                    </p:set>
                                    <p:anim calcmode="lin" valueType="num">
                                      <p:cBhvr additive="base">
                                        <p:cTn dur="500"/>
                                        <p:tgtEl>
                                          <p:spTgt spid="10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43"/>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1019" name="Google Shape;1019;p43"/>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43"/>
          <p:cNvSpPr/>
          <p:nvPr/>
        </p:nvSpPr>
        <p:spPr>
          <a:xfrm>
            <a:off x="2637367" y="2268421"/>
            <a:ext cx="6762751" cy="3727449"/>
          </a:xfrm>
          <a:custGeom>
            <a:rect b="b" l="l" r="r" t="t"/>
            <a:pathLst>
              <a:path extrusionOk="0" h="928" w="1686">
                <a:moveTo>
                  <a:pt x="1466" y="24"/>
                </a:moveTo>
                <a:cubicBezTo>
                  <a:pt x="1345" y="24"/>
                  <a:pt x="1247" y="123"/>
                  <a:pt x="1247" y="244"/>
                </a:cubicBezTo>
                <a:cubicBezTo>
                  <a:pt x="1247" y="275"/>
                  <a:pt x="1253" y="304"/>
                  <a:pt x="1265" y="331"/>
                </a:cubicBezTo>
                <a:cubicBezTo>
                  <a:pt x="1302" y="418"/>
                  <a:pt x="1235" y="478"/>
                  <a:pt x="1166" y="463"/>
                </a:cubicBezTo>
                <a:cubicBezTo>
                  <a:pt x="1166" y="463"/>
                  <a:pt x="1166" y="463"/>
                  <a:pt x="1166" y="463"/>
                </a:cubicBezTo>
                <a:cubicBezTo>
                  <a:pt x="1155" y="460"/>
                  <a:pt x="1143" y="459"/>
                  <a:pt x="1131" y="459"/>
                </a:cubicBezTo>
                <a:cubicBezTo>
                  <a:pt x="1124" y="459"/>
                  <a:pt x="1117" y="459"/>
                  <a:pt x="1110" y="460"/>
                </a:cubicBezTo>
                <a:cubicBezTo>
                  <a:pt x="1110" y="460"/>
                  <a:pt x="1110" y="460"/>
                  <a:pt x="1110" y="460"/>
                </a:cubicBezTo>
                <a:cubicBezTo>
                  <a:pt x="1039" y="470"/>
                  <a:pt x="977" y="402"/>
                  <a:pt x="1022" y="318"/>
                </a:cubicBezTo>
                <a:cubicBezTo>
                  <a:pt x="1039" y="287"/>
                  <a:pt x="1048" y="252"/>
                  <a:pt x="1048" y="215"/>
                </a:cubicBezTo>
                <a:cubicBezTo>
                  <a:pt x="1048" y="96"/>
                  <a:pt x="952" y="0"/>
                  <a:pt x="833" y="0"/>
                </a:cubicBezTo>
                <a:cubicBezTo>
                  <a:pt x="714" y="0"/>
                  <a:pt x="618" y="96"/>
                  <a:pt x="618" y="215"/>
                </a:cubicBezTo>
                <a:cubicBezTo>
                  <a:pt x="618" y="253"/>
                  <a:pt x="628" y="289"/>
                  <a:pt x="645" y="320"/>
                </a:cubicBezTo>
                <a:cubicBezTo>
                  <a:pt x="645" y="320"/>
                  <a:pt x="645" y="320"/>
                  <a:pt x="645" y="320"/>
                </a:cubicBezTo>
                <a:cubicBezTo>
                  <a:pt x="677" y="376"/>
                  <a:pt x="638" y="442"/>
                  <a:pt x="563" y="433"/>
                </a:cubicBezTo>
                <a:cubicBezTo>
                  <a:pt x="563" y="433"/>
                  <a:pt x="563" y="433"/>
                  <a:pt x="563" y="433"/>
                </a:cubicBezTo>
                <a:cubicBezTo>
                  <a:pt x="554" y="432"/>
                  <a:pt x="544" y="431"/>
                  <a:pt x="534" y="431"/>
                </a:cubicBezTo>
                <a:cubicBezTo>
                  <a:pt x="506" y="431"/>
                  <a:pt x="479" y="436"/>
                  <a:pt x="454" y="444"/>
                </a:cubicBezTo>
                <a:cubicBezTo>
                  <a:pt x="454" y="444"/>
                  <a:pt x="454" y="444"/>
                  <a:pt x="454" y="444"/>
                </a:cubicBezTo>
                <a:cubicBezTo>
                  <a:pt x="391" y="466"/>
                  <a:pt x="349" y="418"/>
                  <a:pt x="364" y="370"/>
                </a:cubicBezTo>
                <a:cubicBezTo>
                  <a:pt x="369" y="352"/>
                  <a:pt x="372" y="333"/>
                  <a:pt x="372" y="313"/>
                </a:cubicBezTo>
                <a:cubicBezTo>
                  <a:pt x="372" y="211"/>
                  <a:pt x="289" y="127"/>
                  <a:pt x="186" y="127"/>
                </a:cubicBezTo>
                <a:cubicBezTo>
                  <a:pt x="83" y="127"/>
                  <a:pt x="0" y="211"/>
                  <a:pt x="0" y="313"/>
                </a:cubicBezTo>
                <a:cubicBezTo>
                  <a:pt x="0" y="416"/>
                  <a:pt x="83" y="500"/>
                  <a:pt x="186" y="500"/>
                </a:cubicBezTo>
                <a:cubicBezTo>
                  <a:pt x="202" y="500"/>
                  <a:pt x="218" y="498"/>
                  <a:pt x="233" y="494"/>
                </a:cubicBezTo>
                <a:cubicBezTo>
                  <a:pt x="282" y="482"/>
                  <a:pt x="328" y="526"/>
                  <a:pt x="303" y="588"/>
                </a:cubicBezTo>
                <a:cubicBezTo>
                  <a:pt x="303" y="588"/>
                  <a:pt x="303" y="588"/>
                  <a:pt x="303" y="588"/>
                </a:cubicBezTo>
                <a:cubicBezTo>
                  <a:pt x="292" y="616"/>
                  <a:pt x="285" y="647"/>
                  <a:pt x="285" y="680"/>
                </a:cubicBezTo>
                <a:cubicBezTo>
                  <a:pt x="285" y="817"/>
                  <a:pt x="397" y="928"/>
                  <a:pt x="534" y="928"/>
                </a:cubicBezTo>
                <a:cubicBezTo>
                  <a:pt x="671" y="928"/>
                  <a:pt x="782" y="817"/>
                  <a:pt x="782" y="680"/>
                </a:cubicBezTo>
                <a:cubicBezTo>
                  <a:pt x="782" y="632"/>
                  <a:pt x="769" y="588"/>
                  <a:pt x="746" y="550"/>
                </a:cubicBezTo>
                <a:cubicBezTo>
                  <a:pt x="707" y="486"/>
                  <a:pt x="751" y="424"/>
                  <a:pt x="815" y="429"/>
                </a:cubicBezTo>
                <a:cubicBezTo>
                  <a:pt x="815" y="429"/>
                  <a:pt x="815" y="429"/>
                  <a:pt x="815" y="429"/>
                </a:cubicBezTo>
                <a:cubicBezTo>
                  <a:pt x="821" y="430"/>
                  <a:pt x="827" y="430"/>
                  <a:pt x="833" y="430"/>
                </a:cubicBezTo>
                <a:cubicBezTo>
                  <a:pt x="847" y="430"/>
                  <a:pt x="861" y="428"/>
                  <a:pt x="875" y="426"/>
                </a:cubicBezTo>
                <a:cubicBezTo>
                  <a:pt x="969" y="407"/>
                  <a:pt x="1015" y="487"/>
                  <a:pt x="985" y="552"/>
                </a:cubicBezTo>
                <a:cubicBezTo>
                  <a:pt x="985" y="552"/>
                  <a:pt x="985" y="552"/>
                  <a:pt x="985" y="552"/>
                </a:cubicBezTo>
                <a:cubicBezTo>
                  <a:pt x="975" y="573"/>
                  <a:pt x="970" y="596"/>
                  <a:pt x="970" y="620"/>
                </a:cubicBezTo>
                <a:cubicBezTo>
                  <a:pt x="970" y="709"/>
                  <a:pt x="1042" y="782"/>
                  <a:pt x="1131" y="782"/>
                </a:cubicBezTo>
                <a:cubicBezTo>
                  <a:pt x="1220" y="782"/>
                  <a:pt x="1292" y="709"/>
                  <a:pt x="1292" y="620"/>
                </a:cubicBezTo>
                <a:cubicBezTo>
                  <a:pt x="1292" y="601"/>
                  <a:pt x="1289" y="583"/>
                  <a:pt x="1283" y="567"/>
                </a:cubicBezTo>
                <a:cubicBezTo>
                  <a:pt x="1260" y="501"/>
                  <a:pt x="1312" y="427"/>
                  <a:pt x="1403" y="454"/>
                </a:cubicBezTo>
                <a:cubicBezTo>
                  <a:pt x="1423" y="460"/>
                  <a:pt x="1444" y="463"/>
                  <a:pt x="1466" y="463"/>
                </a:cubicBezTo>
                <a:cubicBezTo>
                  <a:pt x="1587" y="463"/>
                  <a:pt x="1686" y="365"/>
                  <a:pt x="1686" y="244"/>
                </a:cubicBezTo>
                <a:cubicBezTo>
                  <a:pt x="1686" y="123"/>
                  <a:pt x="1587" y="24"/>
                  <a:pt x="1466" y="24"/>
                </a:cubicBezTo>
                <a:close/>
              </a:path>
            </a:pathLst>
          </a:custGeom>
          <a:solidFill>
            <a:schemeClr val="lt1"/>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021" name="Google Shape;1021;p43"/>
          <p:cNvGrpSpPr/>
          <p:nvPr/>
        </p:nvGrpSpPr>
        <p:grpSpPr>
          <a:xfrm>
            <a:off x="1735965" y="5387297"/>
            <a:ext cx="1972137" cy="957497"/>
            <a:chOff x="764014" y="1586048"/>
            <a:chExt cx="1544637" cy="718123"/>
          </a:xfrm>
        </p:grpSpPr>
        <p:sp>
          <p:nvSpPr>
            <p:cNvPr id="1022" name="Google Shape;1022;p43"/>
            <p:cNvSpPr txBox="1"/>
            <p:nvPr/>
          </p:nvSpPr>
          <p:spPr>
            <a:xfrm>
              <a:off x="1344412" y="1586048"/>
              <a:ext cx="964239" cy="184666"/>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01E2BC"/>
                </a:buClr>
                <a:buSzPts val="1600"/>
                <a:buFont typeface="Arial"/>
                <a:buNone/>
              </a:pPr>
              <a:r>
                <a:rPr b="1" lang="zh-CN" sz="1600">
                  <a:solidFill>
                    <a:srgbClr val="01E2BC"/>
                  </a:solidFill>
                  <a:latin typeface="Arial"/>
                  <a:ea typeface="Arial"/>
                  <a:cs typeface="Arial"/>
                  <a:sym typeface="Arial"/>
                </a:rPr>
                <a:t>添加文本内容</a:t>
              </a:r>
              <a:endParaRPr b="1" sz="1600">
                <a:solidFill>
                  <a:srgbClr val="01E2BC"/>
                </a:solidFill>
                <a:latin typeface="Arial"/>
                <a:ea typeface="Arial"/>
                <a:cs typeface="Arial"/>
                <a:sym typeface="Arial"/>
              </a:endParaRPr>
            </a:p>
          </p:txBody>
        </p:sp>
        <p:sp>
          <p:nvSpPr>
            <p:cNvPr id="1023" name="Google Shape;1023;p43"/>
            <p:cNvSpPr txBox="1"/>
            <p:nvPr/>
          </p:nvSpPr>
          <p:spPr>
            <a:xfrm>
              <a:off x="764014" y="1764023"/>
              <a:ext cx="1544637" cy="540148"/>
            </a:xfrm>
            <a:prstGeom prst="rect">
              <a:avLst/>
            </a:prstGeom>
            <a:noFill/>
            <a:ln>
              <a:noFill/>
            </a:ln>
          </p:spPr>
          <p:txBody>
            <a:bodyPr anchorCtr="0" anchor="ctr" bIns="0" lIns="0" spcFirstLastPara="1" rIns="0" wrap="square" tIns="0">
              <a:noAutofit/>
            </a:bodyPr>
            <a:lstStyle/>
            <a:p>
              <a:pPr indent="0" lvl="0" marL="0" marR="0" rtl="0" algn="r">
                <a:lnSpc>
                  <a:spcPct val="130000"/>
                </a:lnSpc>
                <a:spcBef>
                  <a:spcPts val="0"/>
                </a:spcBef>
                <a:spcAft>
                  <a:spcPts val="0"/>
                </a:spcAft>
                <a:buClr>
                  <a:schemeClr val="lt1"/>
                </a:buClr>
                <a:buSzPts val="1200"/>
                <a:buFont typeface="Arial"/>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024" name="Google Shape;1024;p43"/>
          <p:cNvGrpSpPr/>
          <p:nvPr/>
        </p:nvGrpSpPr>
        <p:grpSpPr>
          <a:xfrm>
            <a:off x="3228514" y="1819381"/>
            <a:ext cx="1972137" cy="957497"/>
            <a:chOff x="764014" y="1586048"/>
            <a:chExt cx="1544637" cy="718123"/>
          </a:xfrm>
        </p:grpSpPr>
        <p:sp>
          <p:nvSpPr>
            <p:cNvPr id="1025" name="Google Shape;1025;p43"/>
            <p:cNvSpPr txBox="1"/>
            <p:nvPr/>
          </p:nvSpPr>
          <p:spPr>
            <a:xfrm>
              <a:off x="1344412" y="1586048"/>
              <a:ext cx="964239" cy="184666"/>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01E2BC"/>
                </a:buClr>
                <a:buSzPts val="1600"/>
                <a:buFont typeface="Arial"/>
                <a:buNone/>
              </a:pPr>
              <a:r>
                <a:rPr b="1" lang="zh-CN" sz="1600">
                  <a:solidFill>
                    <a:srgbClr val="01E2BC"/>
                  </a:solidFill>
                  <a:latin typeface="Arial"/>
                  <a:ea typeface="Arial"/>
                  <a:cs typeface="Arial"/>
                  <a:sym typeface="Arial"/>
                </a:rPr>
                <a:t>添加文本内容</a:t>
              </a:r>
              <a:endParaRPr b="1" sz="2133">
                <a:solidFill>
                  <a:srgbClr val="01E2BC"/>
                </a:solidFill>
                <a:latin typeface="Arial"/>
                <a:ea typeface="Arial"/>
                <a:cs typeface="Arial"/>
                <a:sym typeface="Arial"/>
              </a:endParaRPr>
            </a:p>
          </p:txBody>
        </p:sp>
        <p:sp>
          <p:nvSpPr>
            <p:cNvPr id="1026" name="Google Shape;1026;p43"/>
            <p:cNvSpPr txBox="1"/>
            <p:nvPr/>
          </p:nvSpPr>
          <p:spPr>
            <a:xfrm>
              <a:off x="764014" y="1764023"/>
              <a:ext cx="1544637" cy="540148"/>
            </a:xfrm>
            <a:prstGeom prst="rect">
              <a:avLst/>
            </a:prstGeom>
            <a:noFill/>
            <a:ln>
              <a:noFill/>
            </a:ln>
          </p:spPr>
          <p:txBody>
            <a:bodyPr anchorCtr="0" anchor="ctr" bIns="0" lIns="0" spcFirstLastPara="1" rIns="0" wrap="square" tIns="0">
              <a:noAutofit/>
            </a:bodyPr>
            <a:lstStyle/>
            <a:p>
              <a:pPr indent="0" lvl="0" marL="0" marR="0" rtl="0" algn="r">
                <a:lnSpc>
                  <a:spcPct val="130000"/>
                </a:lnSpc>
                <a:spcBef>
                  <a:spcPts val="0"/>
                </a:spcBef>
                <a:spcAft>
                  <a:spcPts val="0"/>
                </a:spcAft>
                <a:buClr>
                  <a:schemeClr val="lt1"/>
                </a:buClr>
                <a:buSzPts val="1200"/>
                <a:buFont typeface="Arial"/>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027" name="Google Shape;1027;p43"/>
          <p:cNvGrpSpPr/>
          <p:nvPr/>
        </p:nvGrpSpPr>
        <p:grpSpPr>
          <a:xfrm>
            <a:off x="7992832" y="4377583"/>
            <a:ext cx="1972137" cy="957497"/>
            <a:chOff x="764014" y="1586048"/>
            <a:chExt cx="1544637" cy="718123"/>
          </a:xfrm>
        </p:grpSpPr>
        <p:sp>
          <p:nvSpPr>
            <p:cNvPr id="1028" name="Google Shape;1028;p43"/>
            <p:cNvSpPr txBox="1"/>
            <p:nvPr/>
          </p:nvSpPr>
          <p:spPr>
            <a:xfrm>
              <a:off x="764014" y="1586048"/>
              <a:ext cx="964239" cy="1846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1E2BC"/>
                </a:buClr>
                <a:buSzPts val="1600"/>
                <a:buFont typeface="Arial"/>
                <a:buNone/>
              </a:pPr>
              <a:r>
                <a:rPr b="1" lang="zh-CN" sz="1600">
                  <a:solidFill>
                    <a:srgbClr val="01E2BC"/>
                  </a:solidFill>
                  <a:latin typeface="Arial"/>
                  <a:ea typeface="Arial"/>
                  <a:cs typeface="Arial"/>
                  <a:sym typeface="Arial"/>
                </a:rPr>
                <a:t>添加文本内容</a:t>
              </a:r>
              <a:endParaRPr b="1" sz="1600">
                <a:solidFill>
                  <a:srgbClr val="01E2BC"/>
                </a:solidFill>
                <a:latin typeface="Arial"/>
                <a:ea typeface="Arial"/>
                <a:cs typeface="Arial"/>
                <a:sym typeface="Arial"/>
              </a:endParaRPr>
            </a:p>
          </p:txBody>
        </p:sp>
        <p:sp>
          <p:nvSpPr>
            <p:cNvPr id="1029" name="Google Shape;1029;p43"/>
            <p:cNvSpPr txBox="1"/>
            <p:nvPr/>
          </p:nvSpPr>
          <p:spPr>
            <a:xfrm>
              <a:off x="764014" y="1764023"/>
              <a:ext cx="1544637" cy="540148"/>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chemeClr val="lt1"/>
                </a:buClr>
                <a:buSzPts val="1200"/>
                <a:buFont typeface="Arial"/>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030" name="Google Shape;1030;p43"/>
          <p:cNvGrpSpPr/>
          <p:nvPr/>
        </p:nvGrpSpPr>
        <p:grpSpPr>
          <a:xfrm>
            <a:off x="9572164" y="2728827"/>
            <a:ext cx="1972137" cy="945989"/>
            <a:chOff x="764014" y="1586048"/>
            <a:chExt cx="1544637" cy="709492"/>
          </a:xfrm>
        </p:grpSpPr>
        <p:sp>
          <p:nvSpPr>
            <p:cNvPr id="1031" name="Google Shape;1031;p43"/>
            <p:cNvSpPr txBox="1"/>
            <p:nvPr/>
          </p:nvSpPr>
          <p:spPr>
            <a:xfrm>
              <a:off x="764014" y="1586048"/>
              <a:ext cx="964239" cy="1846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1E2BC"/>
                </a:buClr>
                <a:buSzPts val="1600"/>
                <a:buFont typeface="Arial"/>
                <a:buNone/>
              </a:pPr>
              <a:r>
                <a:rPr b="1" lang="zh-CN" sz="1600">
                  <a:solidFill>
                    <a:srgbClr val="01E2BC"/>
                  </a:solidFill>
                  <a:latin typeface="Arial"/>
                  <a:ea typeface="Arial"/>
                  <a:cs typeface="Arial"/>
                  <a:sym typeface="Arial"/>
                </a:rPr>
                <a:t>添加文本内容</a:t>
              </a:r>
              <a:endParaRPr b="1" sz="1600">
                <a:solidFill>
                  <a:srgbClr val="01E2BC"/>
                </a:solidFill>
                <a:latin typeface="Arial"/>
                <a:ea typeface="Arial"/>
                <a:cs typeface="Arial"/>
                <a:sym typeface="Arial"/>
              </a:endParaRPr>
            </a:p>
          </p:txBody>
        </p:sp>
        <p:sp>
          <p:nvSpPr>
            <p:cNvPr id="1032" name="Google Shape;1032;p43"/>
            <p:cNvSpPr txBox="1"/>
            <p:nvPr/>
          </p:nvSpPr>
          <p:spPr>
            <a:xfrm>
              <a:off x="764014" y="1772655"/>
              <a:ext cx="1544637" cy="522885"/>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chemeClr val="lt1"/>
                </a:buClr>
                <a:buSzPts val="1200"/>
                <a:buFont typeface="Arial"/>
                <a:buNone/>
              </a:pPr>
              <a:r>
                <a:rPr lang="zh-CN" sz="1200">
                  <a:solidFill>
                    <a:schemeClr val="lt1"/>
                  </a:solidFill>
                  <a:latin typeface="Arial"/>
                  <a:ea typeface="Arial"/>
                  <a:cs typeface="Arial"/>
                  <a:sym typeface="Arial"/>
                </a:rPr>
                <a:t>您的内容打在这里，或者通过复制您的文本后，在此框中选择粘贴。</a:t>
              </a:r>
              <a:endParaRPr sz="1200">
                <a:solidFill>
                  <a:schemeClr val="lt1"/>
                </a:solidFill>
                <a:latin typeface="Arial"/>
                <a:ea typeface="Arial"/>
                <a:cs typeface="Arial"/>
                <a:sym typeface="Arial"/>
              </a:endParaRPr>
            </a:p>
          </p:txBody>
        </p:sp>
      </p:grpSp>
      <p:grpSp>
        <p:nvGrpSpPr>
          <p:cNvPr id="1033" name="Google Shape;1033;p43"/>
          <p:cNvGrpSpPr/>
          <p:nvPr/>
        </p:nvGrpSpPr>
        <p:grpSpPr>
          <a:xfrm>
            <a:off x="2722034" y="2863203"/>
            <a:ext cx="1327151" cy="1329267"/>
            <a:chOff x="1965325" y="2147402"/>
            <a:chExt cx="995363" cy="996950"/>
          </a:xfrm>
        </p:grpSpPr>
        <p:sp>
          <p:nvSpPr>
            <p:cNvPr id="1034" name="Google Shape;1034;p43"/>
            <p:cNvSpPr/>
            <p:nvPr/>
          </p:nvSpPr>
          <p:spPr>
            <a:xfrm>
              <a:off x="1965325" y="2147402"/>
              <a:ext cx="995363" cy="996950"/>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35" name="Google Shape;1035;p43"/>
            <p:cNvSpPr/>
            <p:nvPr/>
          </p:nvSpPr>
          <p:spPr>
            <a:xfrm>
              <a:off x="2252241" y="2482398"/>
              <a:ext cx="421531" cy="326959"/>
            </a:xfrm>
            <a:custGeom>
              <a:rect b="b" l="l" r="r" t="t"/>
              <a:pathLst>
                <a:path extrusionOk="0" h="56" w="72">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036" name="Google Shape;1036;p43"/>
          <p:cNvGrpSpPr/>
          <p:nvPr/>
        </p:nvGrpSpPr>
        <p:grpSpPr>
          <a:xfrm>
            <a:off x="3865034" y="4084520"/>
            <a:ext cx="1824567" cy="1826683"/>
            <a:chOff x="2822575" y="3063390"/>
            <a:chExt cx="1368425" cy="1370012"/>
          </a:xfrm>
        </p:grpSpPr>
        <p:sp>
          <p:nvSpPr>
            <p:cNvPr id="1037" name="Google Shape;1037;p43"/>
            <p:cNvSpPr/>
            <p:nvPr/>
          </p:nvSpPr>
          <p:spPr>
            <a:xfrm>
              <a:off x="2822575" y="3063390"/>
              <a:ext cx="1368425" cy="1370012"/>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38" name="Google Shape;1038;p43"/>
            <p:cNvSpPr/>
            <p:nvPr/>
          </p:nvSpPr>
          <p:spPr>
            <a:xfrm>
              <a:off x="3169069" y="3376280"/>
              <a:ext cx="675437" cy="744233"/>
            </a:xfrm>
            <a:custGeom>
              <a:rect b="b" l="l" r="r" t="t"/>
              <a:pathLst>
                <a:path extrusionOk="0" h="55" w="50">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039" name="Google Shape;1039;p43"/>
          <p:cNvGrpSpPr/>
          <p:nvPr/>
        </p:nvGrpSpPr>
        <p:grpSpPr>
          <a:xfrm>
            <a:off x="5200651" y="2348854"/>
            <a:ext cx="1559984" cy="1562100"/>
            <a:chOff x="3824288" y="1761640"/>
            <a:chExt cx="1169988" cy="1171575"/>
          </a:xfrm>
        </p:grpSpPr>
        <p:sp>
          <p:nvSpPr>
            <p:cNvPr id="1040" name="Google Shape;1040;p43"/>
            <p:cNvSpPr/>
            <p:nvPr/>
          </p:nvSpPr>
          <p:spPr>
            <a:xfrm>
              <a:off x="3824288" y="1761640"/>
              <a:ext cx="1169988" cy="1171575"/>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41" name="Google Shape;1041;p43"/>
            <p:cNvSpPr/>
            <p:nvPr/>
          </p:nvSpPr>
          <p:spPr>
            <a:xfrm>
              <a:off x="4140346" y="2055378"/>
              <a:ext cx="537873" cy="584098"/>
            </a:xfrm>
            <a:custGeom>
              <a:rect b="b" l="l" r="r" t="t"/>
              <a:pathLst>
                <a:path extrusionOk="0" h="64" w="59">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042" name="Google Shape;1042;p43"/>
          <p:cNvGrpSpPr/>
          <p:nvPr/>
        </p:nvGrpSpPr>
        <p:grpSpPr>
          <a:xfrm>
            <a:off x="6608234" y="4196703"/>
            <a:ext cx="1132417" cy="1128183"/>
            <a:chOff x="4879975" y="3147527"/>
            <a:chExt cx="849313" cy="846137"/>
          </a:xfrm>
        </p:grpSpPr>
        <p:sp>
          <p:nvSpPr>
            <p:cNvPr id="1043" name="Google Shape;1043;p43"/>
            <p:cNvSpPr/>
            <p:nvPr/>
          </p:nvSpPr>
          <p:spPr>
            <a:xfrm>
              <a:off x="4879975" y="3147527"/>
              <a:ext cx="849313" cy="846137"/>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44" name="Google Shape;1044;p43"/>
            <p:cNvSpPr/>
            <p:nvPr/>
          </p:nvSpPr>
          <p:spPr>
            <a:xfrm>
              <a:off x="5124000" y="3389964"/>
              <a:ext cx="361263" cy="361263"/>
            </a:xfrm>
            <a:custGeom>
              <a:rect b="b" l="l" r="r" t="t"/>
              <a:pathLst>
                <a:path extrusionOk="0" h="64" w="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045" name="Google Shape;1045;p43"/>
          <p:cNvGrpSpPr/>
          <p:nvPr/>
        </p:nvGrpSpPr>
        <p:grpSpPr>
          <a:xfrm>
            <a:off x="7723718" y="2448337"/>
            <a:ext cx="1591733" cy="1595967"/>
            <a:chOff x="5716588" y="1836252"/>
            <a:chExt cx="1193800" cy="1196975"/>
          </a:xfrm>
        </p:grpSpPr>
        <p:sp>
          <p:nvSpPr>
            <p:cNvPr id="1046" name="Google Shape;1046;p43"/>
            <p:cNvSpPr/>
            <p:nvPr/>
          </p:nvSpPr>
          <p:spPr>
            <a:xfrm>
              <a:off x="5716588" y="1836252"/>
              <a:ext cx="1193800" cy="1196975"/>
            </a:xfrm>
            <a:prstGeom prst="ellipse">
              <a:avLst/>
            </a:prstGeom>
            <a:solidFill>
              <a:srgbClr val="01E2BC"/>
            </a:solidFill>
            <a:ln>
              <a:noFill/>
            </a:ln>
            <a:effectLst>
              <a:outerShdw blurRad="63500" rotWithShape="0" algn="ctr">
                <a:srgbClr val="01E2BC"/>
              </a:outerShdw>
            </a:effectLst>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47" name="Google Shape;1047;p43"/>
            <p:cNvSpPr/>
            <p:nvPr/>
          </p:nvSpPr>
          <p:spPr>
            <a:xfrm>
              <a:off x="6009782" y="2154074"/>
              <a:ext cx="607412" cy="561330"/>
            </a:xfrm>
            <a:custGeom>
              <a:rect b="b" l="l" r="r" t="t"/>
              <a:pathLst>
                <a:path extrusionOk="0" h="62" w="67">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lt2"/>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33"/>
                                        </p:tgtEl>
                                        <p:attrNameLst>
                                          <p:attrName>style.visibility</p:attrName>
                                        </p:attrNameLst>
                                      </p:cBhvr>
                                      <p:to>
                                        <p:strVal val="visible"/>
                                      </p:to>
                                    </p:set>
                                    <p:anim calcmode="lin" valueType="num">
                                      <p:cBhvr additive="base">
                                        <p:cTn dur="500"/>
                                        <p:tgtEl>
                                          <p:spTgt spid="1033"/>
                                        </p:tgtEl>
                                        <p:attrNameLst>
                                          <p:attrName>ppt_w</p:attrName>
                                        </p:attrNameLst>
                                      </p:cBhvr>
                                      <p:tavLst>
                                        <p:tav fmla="" tm="0">
                                          <p:val>
                                            <p:strVal val="0"/>
                                          </p:val>
                                        </p:tav>
                                        <p:tav fmla="" tm="100000">
                                          <p:val>
                                            <p:strVal val="#ppt_w"/>
                                          </p:val>
                                        </p:tav>
                                      </p:tavLst>
                                    </p:anim>
                                    <p:anim calcmode="lin" valueType="num">
                                      <p:cBhvr additive="base">
                                        <p:cTn dur="500"/>
                                        <p:tgtEl>
                                          <p:spTgt spid="103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036"/>
                                        </p:tgtEl>
                                        <p:attrNameLst>
                                          <p:attrName>style.visibility</p:attrName>
                                        </p:attrNameLst>
                                      </p:cBhvr>
                                      <p:to>
                                        <p:strVal val="visible"/>
                                      </p:to>
                                    </p:set>
                                    <p:anim calcmode="lin" valueType="num">
                                      <p:cBhvr additive="base">
                                        <p:cTn dur="500"/>
                                        <p:tgtEl>
                                          <p:spTgt spid="1036"/>
                                        </p:tgtEl>
                                        <p:attrNameLst>
                                          <p:attrName>ppt_w</p:attrName>
                                        </p:attrNameLst>
                                      </p:cBhvr>
                                      <p:tavLst>
                                        <p:tav fmla="" tm="0">
                                          <p:val>
                                            <p:strVal val="0"/>
                                          </p:val>
                                        </p:tav>
                                        <p:tav fmla="" tm="100000">
                                          <p:val>
                                            <p:strVal val="#ppt_w"/>
                                          </p:val>
                                        </p:tav>
                                      </p:tavLst>
                                    </p:anim>
                                    <p:anim calcmode="lin" valueType="num">
                                      <p:cBhvr additive="base">
                                        <p:cTn dur="500"/>
                                        <p:tgtEl>
                                          <p:spTgt spid="103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039"/>
                                        </p:tgtEl>
                                        <p:attrNameLst>
                                          <p:attrName>style.visibility</p:attrName>
                                        </p:attrNameLst>
                                      </p:cBhvr>
                                      <p:to>
                                        <p:strVal val="visible"/>
                                      </p:to>
                                    </p:set>
                                    <p:anim calcmode="lin" valueType="num">
                                      <p:cBhvr additive="base">
                                        <p:cTn dur="500"/>
                                        <p:tgtEl>
                                          <p:spTgt spid="1039"/>
                                        </p:tgtEl>
                                        <p:attrNameLst>
                                          <p:attrName>ppt_w</p:attrName>
                                        </p:attrNameLst>
                                      </p:cBhvr>
                                      <p:tavLst>
                                        <p:tav fmla="" tm="0">
                                          <p:val>
                                            <p:strVal val="0"/>
                                          </p:val>
                                        </p:tav>
                                        <p:tav fmla="" tm="100000">
                                          <p:val>
                                            <p:strVal val="#ppt_w"/>
                                          </p:val>
                                        </p:tav>
                                      </p:tavLst>
                                    </p:anim>
                                    <p:anim calcmode="lin" valueType="num">
                                      <p:cBhvr additive="base">
                                        <p:cTn dur="500"/>
                                        <p:tgtEl>
                                          <p:spTgt spid="103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042"/>
                                        </p:tgtEl>
                                        <p:attrNameLst>
                                          <p:attrName>style.visibility</p:attrName>
                                        </p:attrNameLst>
                                      </p:cBhvr>
                                      <p:to>
                                        <p:strVal val="visible"/>
                                      </p:to>
                                    </p:set>
                                    <p:anim calcmode="lin" valueType="num">
                                      <p:cBhvr additive="base">
                                        <p:cTn dur="500"/>
                                        <p:tgtEl>
                                          <p:spTgt spid="1042"/>
                                        </p:tgtEl>
                                        <p:attrNameLst>
                                          <p:attrName>ppt_w</p:attrName>
                                        </p:attrNameLst>
                                      </p:cBhvr>
                                      <p:tavLst>
                                        <p:tav fmla="" tm="0">
                                          <p:val>
                                            <p:strVal val="0"/>
                                          </p:val>
                                        </p:tav>
                                        <p:tav fmla="" tm="100000">
                                          <p:val>
                                            <p:strVal val="#ppt_w"/>
                                          </p:val>
                                        </p:tav>
                                      </p:tavLst>
                                    </p:anim>
                                    <p:anim calcmode="lin" valueType="num">
                                      <p:cBhvr additive="base">
                                        <p:cTn dur="500"/>
                                        <p:tgtEl>
                                          <p:spTgt spid="1042"/>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500"/>
                                        <p:tgtEl>
                                          <p:spTgt spid="1045"/>
                                        </p:tgtEl>
                                        <p:attrNameLst>
                                          <p:attrName>ppt_w</p:attrName>
                                        </p:attrNameLst>
                                      </p:cBhvr>
                                      <p:tavLst>
                                        <p:tav fmla="" tm="0">
                                          <p:val>
                                            <p:strVal val="0"/>
                                          </p:val>
                                        </p:tav>
                                        <p:tav fmla="" tm="100000">
                                          <p:val>
                                            <p:strVal val="#ppt_w"/>
                                          </p:val>
                                        </p:tav>
                                      </p:tavLst>
                                    </p:anim>
                                    <p:anim calcmode="lin" valueType="num">
                                      <p:cBhvr additive="base">
                                        <p:cTn dur="500"/>
                                        <p:tgtEl>
                                          <p:spTgt spid="1045"/>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44"/>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1054" name="Google Shape;1054;p44"/>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5" name="Google Shape;1055;p44"/>
          <p:cNvGrpSpPr/>
          <p:nvPr/>
        </p:nvGrpSpPr>
        <p:grpSpPr>
          <a:xfrm>
            <a:off x="4594534" y="4112582"/>
            <a:ext cx="1813898" cy="1606175"/>
            <a:chOff x="4571674" y="4060721"/>
            <a:chExt cx="1813898" cy="1606175"/>
          </a:xfrm>
        </p:grpSpPr>
        <p:sp>
          <p:nvSpPr>
            <p:cNvPr id="1056" name="Google Shape;1056;p44"/>
            <p:cNvSpPr/>
            <p:nvPr/>
          </p:nvSpPr>
          <p:spPr>
            <a:xfrm>
              <a:off x="4634539" y="4060721"/>
              <a:ext cx="1751033" cy="1573868"/>
            </a:xfrm>
            <a:custGeom>
              <a:rect b="b" l="l" r="r" t="t"/>
              <a:pathLst>
                <a:path extrusionOk="0" h="1297" w="1443">
                  <a:moveTo>
                    <a:pt x="1443" y="457"/>
                  </a:moveTo>
                  <a:lnTo>
                    <a:pt x="530" y="1148"/>
                  </a:lnTo>
                  <a:lnTo>
                    <a:pt x="647" y="1297"/>
                  </a:lnTo>
                  <a:lnTo>
                    <a:pt x="318" y="1244"/>
                  </a:lnTo>
                  <a:lnTo>
                    <a:pt x="0" y="1202"/>
                  </a:lnTo>
                  <a:lnTo>
                    <a:pt x="42" y="872"/>
                  </a:lnTo>
                  <a:lnTo>
                    <a:pt x="74" y="553"/>
                  </a:lnTo>
                  <a:lnTo>
                    <a:pt x="180" y="691"/>
                  </a:lnTo>
                  <a:lnTo>
                    <a:pt x="1093" y="0"/>
                  </a:lnTo>
                  <a:lnTo>
                    <a:pt x="1443" y="457"/>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7" name="Google Shape;1057;p44"/>
            <p:cNvSpPr txBox="1"/>
            <p:nvPr/>
          </p:nvSpPr>
          <p:spPr>
            <a:xfrm rot="8546141">
              <a:off x="4695159" y="4871345"/>
              <a:ext cx="70933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3600">
                  <a:solidFill>
                    <a:schemeClr val="lt1"/>
                  </a:solidFill>
                  <a:latin typeface="Calibri"/>
                  <a:ea typeface="Calibri"/>
                  <a:cs typeface="Calibri"/>
                  <a:sym typeface="Calibri"/>
                </a:rPr>
                <a:t>03</a:t>
              </a:r>
              <a:endParaRPr sz="3600">
                <a:solidFill>
                  <a:schemeClr val="lt1"/>
                </a:solidFill>
                <a:latin typeface="Calibri"/>
                <a:ea typeface="Calibri"/>
                <a:cs typeface="Calibri"/>
                <a:sym typeface="Calibri"/>
              </a:endParaRPr>
            </a:p>
          </p:txBody>
        </p:sp>
        <p:grpSp>
          <p:nvGrpSpPr>
            <p:cNvPr id="1058" name="Google Shape;1058;p44"/>
            <p:cNvGrpSpPr/>
            <p:nvPr/>
          </p:nvGrpSpPr>
          <p:grpSpPr>
            <a:xfrm rot="8689124">
              <a:off x="5298716" y="4739083"/>
              <a:ext cx="322748" cy="292217"/>
              <a:chOff x="7889766" y="290514"/>
              <a:chExt cx="352425" cy="319087"/>
            </a:xfrm>
          </p:grpSpPr>
          <p:sp>
            <p:nvSpPr>
              <p:cNvPr id="1059" name="Google Shape;1059;p44"/>
              <p:cNvSpPr/>
              <p:nvPr/>
            </p:nvSpPr>
            <p:spPr>
              <a:xfrm>
                <a:off x="7889766" y="488951"/>
                <a:ext cx="352425" cy="120650"/>
              </a:xfrm>
              <a:custGeom>
                <a:rect b="b" l="l" r="r" t="t"/>
                <a:pathLst>
                  <a:path extrusionOk="0" h="25" w="73">
                    <a:moveTo>
                      <a:pt x="73" y="20"/>
                    </a:moveTo>
                    <a:cubicBezTo>
                      <a:pt x="68" y="4"/>
                      <a:pt x="68" y="4"/>
                      <a:pt x="68" y="4"/>
                    </a:cubicBezTo>
                    <a:cubicBezTo>
                      <a:pt x="67" y="2"/>
                      <a:pt x="65" y="0"/>
                      <a:pt x="62" y="0"/>
                    </a:cubicBezTo>
                    <a:cubicBezTo>
                      <a:pt x="10" y="0"/>
                      <a:pt x="10" y="0"/>
                      <a:pt x="10" y="0"/>
                    </a:cubicBezTo>
                    <a:cubicBezTo>
                      <a:pt x="8" y="0"/>
                      <a:pt x="5" y="2"/>
                      <a:pt x="5" y="4"/>
                    </a:cubicBezTo>
                    <a:cubicBezTo>
                      <a:pt x="0" y="20"/>
                      <a:pt x="0" y="20"/>
                      <a:pt x="0" y="20"/>
                    </a:cubicBezTo>
                    <a:cubicBezTo>
                      <a:pt x="0" y="23"/>
                      <a:pt x="1" y="25"/>
                      <a:pt x="4" y="25"/>
                    </a:cubicBezTo>
                    <a:cubicBezTo>
                      <a:pt x="69" y="25"/>
                      <a:pt x="69" y="25"/>
                      <a:pt x="69" y="25"/>
                    </a:cubicBezTo>
                    <a:cubicBezTo>
                      <a:pt x="72" y="25"/>
                      <a:pt x="73" y="23"/>
                      <a:pt x="73" y="20"/>
                    </a:cubicBezTo>
                    <a:close/>
                    <a:moveTo>
                      <a:pt x="64" y="22"/>
                    </a:moveTo>
                    <a:cubicBezTo>
                      <a:pt x="10" y="22"/>
                      <a:pt x="10" y="22"/>
                      <a:pt x="10" y="22"/>
                    </a:cubicBezTo>
                    <a:cubicBezTo>
                      <a:pt x="8" y="22"/>
                      <a:pt x="7" y="20"/>
                      <a:pt x="7" y="19"/>
                    </a:cubicBezTo>
                    <a:cubicBezTo>
                      <a:pt x="7" y="18"/>
                      <a:pt x="7" y="18"/>
                      <a:pt x="7" y="17"/>
                    </a:cubicBezTo>
                    <a:cubicBezTo>
                      <a:pt x="10" y="7"/>
                      <a:pt x="10" y="7"/>
                      <a:pt x="10" y="7"/>
                    </a:cubicBezTo>
                    <a:cubicBezTo>
                      <a:pt x="11" y="4"/>
                      <a:pt x="13" y="2"/>
                      <a:pt x="16" y="2"/>
                    </a:cubicBezTo>
                    <a:cubicBezTo>
                      <a:pt x="58" y="2"/>
                      <a:pt x="58" y="2"/>
                      <a:pt x="58" y="2"/>
                    </a:cubicBezTo>
                    <a:cubicBezTo>
                      <a:pt x="60" y="2"/>
                      <a:pt x="63" y="4"/>
                      <a:pt x="64" y="7"/>
                    </a:cubicBezTo>
                    <a:cubicBezTo>
                      <a:pt x="67" y="17"/>
                      <a:pt x="67" y="17"/>
                      <a:pt x="67" y="17"/>
                    </a:cubicBezTo>
                    <a:cubicBezTo>
                      <a:pt x="67" y="18"/>
                      <a:pt x="67" y="18"/>
                      <a:pt x="67" y="19"/>
                    </a:cubicBezTo>
                    <a:cubicBezTo>
                      <a:pt x="67" y="21"/>
                      <a:pt x="66" y="22"/>
                      <a:pt x="64" y="22"/>
                    </a:cubicBez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0" name="Google Shape;1060;p44"/>
              <p:cNvSpPr/>
              <p:nvPr/>
            </p:nvSpPr>
            <p:spPr>
              <a:xfrm>
                <a:off x="7924691" y="503239"/>
                <a:ext cx="288925" cy="85725"/>
              </a:xfrm>
              <a:custGeom>
                <a:rect b="b" l="l" r="r" t="t"/>
                <a:pathLst>
                  <a:path extrusionOk="0" h="18" w="60">
                    <a:moveTo>
                      <a:pt x="51" y="0"/>
                    </a:moveTo>
                    <a:cubicBezTo>
                      <a:pt x="9" y="0"/>
                      <a:pt x="9" y="0"/>
                      <a:pt x="9" y="0"/>
                    </a:cubicBezTo>
                    <a:cubicBezTo>
                      <a:pt x="6" y="0"/>
                      <a:pt x="4" y="2"/>
                      <a:pt x="3" y="4"/>
                    </a:cubicBezTo>
                    <a:cubicBezTo>
                      <a:pt x="0" y="14"/>
                      <a:pt x="0" y="14"/>
                      <a:pt x="0" y="14"/>
                    </a:cubicBezTo>
                    <a:cubicBezTo>
                      <a:pt x="0" y="15"/>
                      <a:pt x="0" y="15"/>
                      <a:pt x="0" y="16"/>
                    </a:cubicBezTo>
                    <a:cubicBezTo>
                      <a:pt x="0" y="17"/>
                      <a:pt x="1" y="18"/>
                      <a:pt x="3" y="18"/>
                    </a:cubicBezTo>
                    <a:cubicBezTo>
                      <a:pt x="57" y="18"/>
                      <a:pt x="57" y="18"/>
                      <a:pt x="57" y="18"/>
                    </a:cubicBezTo>
                    <a:cubicBezTo>
                      <a:pt x="58" y="18"/>
                      <a:pt x="60" y="17"/>
                      <a:pt x="60" y="16"/>
                    </a:cubicBezTo>
                    <a:cubicBezTo>
                      <a:pt x="60" y="15"/>
                      <a:pt x="60" y="15"/>
                      <a:pt x="59" y="14"/>
                    </a:cubicBezTo>
                    <a:cubicBezTo>
                      <a:pt x="56" y="4"/>
                      <a:pt x="56" y="4"/>
                      <a:pt x="56" y="4"/>
                    </a:cubicBezTo>
                    <a:cubicBezTo>
                      <a:pt x="56" y="2"/>
                      <a:pt x="53" y="0"/>
                      <a:pt x="51" y="0"/>
                    </a:cubicBezTo>
                    <a:close/>
                    <a:moveTo>
                      <a:pt x="34" y="16"/>
                    </a:moveTo>
                    <a:cubicBezTo>
                      <a:pt x="25" y="16"/>
                      <a:pt x="25" y="16"/>
                      <a:pt x="25" y="16"/>
                    </a:cubicBezTo>
                    <a:cubicBezTo>
                      <a:pt x="24" y="16"/>
                      <a:pt x="23" y="15"/>
                      <a:pt x="23" y="14"/>
                    </a:cubicBezTo>
                    <a:cubicBezTo>
                      <a:pt x="23" y="14"/>
                      <a:pt x="23" y="14"/>
                      <a:pt x="23" y="14"/>
                    </a:cubicBezTo>
                    <a:cubicBezTo>
                      <a:pt x="23" y="13"/>
                      <a:pt x="23" y="13"/>
                      <a:pt x="23" y="13"/>
                    </a:cubicBezTo>
                    <a:cubicBezTo>
                      <a:pt x="24" y="12"/>
                      <a:pt x="25" y="11"/>
                      <a:pt x="26" y="11"/>
                    </a:cubicBezTo>
                    <a:cubicBezTo>
                      <a:pt x="33" y="11"/>
                      <a:pt x="33" y="11"/>
                      <a:pt x="33" y="11"/>
                    </a:cubicBezTo>
                    <a:cubicBezTo>
                      <a:pt x="34" y="11"/>
                      <a:pt x="35" y="12"/>
                      <a:pt x="36" y="13"/>
                    </a:cubicBezTo>
                    <a:cubicBezTo>
                      <a:pt x="36" y="14"/>
                      <a:pt x="36" y="14"/>
                      <a:pt x="36" y="14"/>
                    </a:cubicBezTo>
                    <a:cubicBezTo>
                      <a:pt x="36" y="14"/>
                      <a:pt x="36" y="14"/>
                      <a:pt x="36" y="14"/>
                    </a:cubicBezTo>
                    <a:cubicBezTo>
                      <a:pt x="36" y="14"/>
                      <a:pt x="36" y="14"/>
                      <a:pt x="36" y="14"/>
                    </a:cubicBezTo>
                    <a:cubicBezTo>
                      <a:pt x="36" y="14"/>
                      <a:pt x="36" y="14"/>
                      <a:pt x="36" y="14"/>
                    </a:cubicBezTo>
                    <a:cubicBezTo>
                      <a:pt x="36" y="15"/>
                      <a:pt x="35" y="16"/>
                      <a:pt x="34" y="16"/>
                    </a:cubicBez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1" name="Google Shape;1061;p44"/>
              <p:cNvSpPr/>
              <p:nvPr/>
            </p:nvSpPr>
            <p:spPr>
              <a:xfrm>
                <a:off x="7918341" y="498476"/>
                <a:ext cx="295275" cy="95250"/>
              </a:xfrm>
              <a:custGeom>
                <a:rect b="b" l="l" r="r" t="t"/>
                <a:pathLst>
                  <a:path extrusionOk="0" h="20" w="61">
                    <a:moveTo>
                      <a:pt x="61" y="15"/>
                    </a:moveTo>
                    <a:cubicBezTo>
                      <a:pt x="61" y="15"/>
                      <a:pt x="61" y="15"/>
                      <a:pt x="61" y="15"/>
                    </a:cubicBezTo>
                    <a:cubicBezTo>
                      <a:pt x="61" y="18"/>
                      <a:pt x="60" y="20"/>
                      <a:pt x="58" y="20"/>
                    </a:cubicBezTo>
                    <a:cubicBezTo>
                      <a:pt x="4" y="20"/>
                      <a:pt x="4" y="20"/>
                      <a:pt x="4" y="20"/>
                    </a:cubicBezTo>
                    <a:cubicBezTo>
                      <a:pt x="2" y="20"/>
                      <a:pt x="0" y="18"/>
                      <a:pt x="1" y="15"/>
                    </a:cubicBezTo>
                    <a:cubicBezTo>
                      <a:pt x="4" y="5"/>
                      <a:pt x="4" y="5"/>
                      <a:pt x="4" y="5"/>
                    </a:cubicBezTo>
                    <a:cubicBezTo>
                      <a:pt x="5" y="3"/>
                      <a:pt x="7" y="1"/>
                      <a:pt x="10" y="1"/>
                    </a:cubicBezTo>
                    <a:cubicBezTo>
                      <a:pt x="52" y="1"/>
                      <a:pt x="52" y="1"/>
                      <a:pt x="52" y="1"/>
                    </a:cubicBezTo>
                    <a:cubicBezTo>
                      <a:pt x="54" y="1"/>
                      <a:pt x="57" y="3"/>
                      <a:pt x="57" y="5"/>
                    </a:cubicBezTo>
                    <a:cubicBezTo>
                      <a:pt x="61" y="15"/>
                      <a:pt x="61" y="15"/>
                      <a:pt x="61" y="15"/>
                    </a:cubicBezTo>
                    <a:cubicBezTo>
                      <a:pt x="61" y="15"/>
                      <a:pt x="61" y="15"/>
                      <a:pt x="61" y="15"/>
                    </a:cubicBezTo>
                    <a:cubicBezTo>
                      <a:pt x="58" y="5"/>
                      <a:pt x="58" y="5"/>
                      <a:pt x="58" y="5"/>
                    </a:cubicBezTo>
                    <a:cubicBezTo>
                      <a:pt x="57" y="2"/>
                      <a:pt x="54" y="0"/>
                      <a:pt x="52" y="0"/>
                    </a:cubicBezTo>
                    <a:cubicBezTo>
                      <a:pt x="10" y="0"/>
                      <a:pt x="10" y="0"/>
                      <a:pt x="10" y="0"/>
                    </a:cubicBezTo>
                    <a:cubicBezTo>
                      <a:pt x="7" y="0"/>
                      <a:pt x="5" y="2"/>
                      <a:pt x="4" y="5"/>
                    </a:cubicBezTo>
                    <a:cubicBezTo>
                      <a:pt x="1" y="15"/>
                      <a:pt x="1" y="15"/>
                      <a:pt x="1" y="15"/>
                    </a:cubicBezTo>
                    <a:cubicBezTo>
                      <a:pt x="1" y="16"/>
                      <a:pt x="1" y="16"/>
                      <a:pt x="1" y="17"/>
                    </a:cubicBezTo>
                    <a:cubicBezTo>
                      <a:pt x="1" y="18"/>
                      <a:pt x="2" y="20"/>
                      <a:pt x="4" y="20"/>
                    </a:cubicBezTo>
                    <a:cubicBezTo>
                      <a:pt x="58" y="20"/>
                      <a:pt x="58" y="20"/>
                      <a:pt x="58" y="20"/>
                    </a:cubicBezTo>
                    <a:cubicBezTo>
                      <a:pt x="60" y="20"/>
                      <a:pt x="61" y="19"/>
                      <a:pt x="61" y="17"/>
                    </a:cubicBezTo>
                    <a:cubicBezTo>
                      <a:pt x="61" y="16"/>
                      <a:pt x="61" y="16"/>
                      <a:pt x="61" y="15"/>
                    </a:cubicBez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2" name="Google Shape;1062;p44"/>
              <p:cNvSpPr/>
              <p:nvPr/>
            </p:nvSpPr>
            <p:spPr>
              <a:xfrm>
                <a:off x="8034229" y="555626"/>
                <a:ext cx="63500" cy="19050"/>
              </a:xfrm>
              <a:custGeom>
                <a:rect b="b" l="l" r="r" t="t"/>
                <a:pathLst>
                  <a:path extrusionOk="0" h="4" w="13">
                    <a:moveTo>
                      <a:pt x="10" y="0"/>
                    </a:moveTo>
                    <a:cubicBezTo>
                      <a:pt x="3" y="0"/>
                      <a:pt x="3" y="0"/>
                      <a:pt x="3" y="0"/>
                    </a:cubicBezTo>
                    <a:cubicBezTo>
                      <a:pt x="3" y="0"/>
                      <a:pt x="3" y="0"/>
                      <a:pt x="3" y="0"/>
                    </a:cubicBezTo>
                    <a:cubicBezTo>
                      <a:pt x="2" y="0"/>
                      <a:pt x="1" y="1"/>
                      <a:pt x="1" y="2"/>
                    </a:cubicBezTo>
                    <a:cubicBezTo>
                      <a:pt x="0" y="3"/>
                      <a:pt x="0" y="3"/>
                      <a:pt x="0" y="3"/>
                    </a:cubicBezTo>
                    <a:cubicBezTo>
                      <a:pt x="0" y="3"/>
                      <a:pt x="0" y="3"/>
                      <a:pt x="0" y="3"/>
                    </a:cubicBezTo>
                    <a:cubicBezTo>
                      <a:pt x="0" y="4"/>
                      <a:pt x="1" y="4"/>
                      <a:pt x="2" y="4"/>
                    </a:cubicBezTo>
                    <a:cubicBezTo>
                      <a:pt x="11" y="4"/>
                      <a:pt x="11" y="4"/>
                      <a:pt x="11" y="4"/>
                    </a:cubicBezTo>
                    <a:cubicBezTo>
                      <a:pt x="12" y="4"/>
                      <a:pt x="13" y="4"/>
                      <a:pt x="13" y="3"/>
                    </a:cubicBezTo>
                    <a:cubicBezTo>
                      <a:pt x="13" y="3"/>
                      <a:pt x="13" y="3"/>
                      <a:pt x="13" y="3"/>
                    </a:cubicBezTo>
                    <a:cubicBezTo>
                      <a:pt x="12" y="2"/>
                      <a:pt x="12" y="2"/>
                      <a:pt x="12" y="2"/>
                    </a:cubicBezTo>
                    <a:cubicBezTo>
                      <a:pt x="12" y="1"/>
                      <a:pt x="11" y="0"/>
                      <a:pt x="10" y="0"/>
                    </a:cubicBez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3" name="Google Shape;1063;p44"/>
              <p:cNvSpPr/>
              <p:nvPr/>
            </p:nvSpPr>
            <p:spPr>
              <a:xfrm>
                <a:off x="8034229" y="555626"/>
                <a:ext cx="63500" cy="23813"/>
              </a:xfrm>
              <a:custGeom>
                <a:rect b="b" l="l" r="r" t="t"/>
                <a:pathLst>
                  <a:path extrusionOk="0" h="5" w="13">
                    <a:moveTo>
                      <a:pt x="13" y="3"/>
                    </a:moveTo>
                    <a:cubicBezTo>
                      <a:pt x="13" y="4"/>
                      <a:pt x="12" y="5"/>
                      <a:pt x="11" y="5"/>
                    </a:cubicBezTo>
                    <a:cubicBezTo>
                      <a:pt x="2" y="5"/>
                      <a:pt x="2" y="5"/>
                      <a:pt x="2" y="5"/>
                    </a:cubicBezTo>
                    <a:cubicBezTo>
                      <a:pt x="1" y="5"/>
                      <a:pt x="0" y="4"/>
                      <a:pt x="0" y="3"/>
                    </a:cubicBezTo>
                    <a:cubicBezTo>
                      <a:pt x="0" y="2"/>
                      <a:pt x="0" y="2"/>
                      <a:pt x="0" y="2"/>
                    </a:cubicBezTo>
                    <a:cubicBezTo>
                      <a:pt x="1" y="1"/>
                      <a:pt x="2" y="0"/>
                      <a:pt x="3" y="0"/>
                    </a:cubicBezTo>
                    <a:cubicBezTo>
                      <a:pt x="10" y="0"/>
                      <a:pt x="10" y="0"/>
                      <a:pt x="10" y="0"/>
                    </a:cubicBezTo>
                    <a:cubicBezTo>
                      <a:pt x="11" y="0"/>
                      <a:pt x="12" y="1"/>
                      <a:pt x="12" y="2"/>
                    </a:cubicBezTo>
                    <a:cubicBezTo>
                      <a:pt x="13" y="3"/>
                      <a:pt x="13" y="3"/>
                      <a:pt x="13" y="3"/>
                    </a:cubicBezTo>
                    <a:cubicBezTo>
                      <a:pt x="13" y="3"/>
                      <a:pt x="13" y="3"/>
                      <a:pt x="13" y="3"/>
                    </a:cubicBezTo>
                    <a:cubicBezTo>
                      <a:pt x="13" y="2"/>
                      <a:pt x="13" y="2"/>
                      <a:pt x="13" y="2"/>
                    </a:cubicBezTo>
                    <a:cubicBezTo>
                      <a:pt x="12" y="1"/>
                      <a:pt x="11" y="0"/>
                      <a:pt x="10" y="0"/>
                    </a:cubicBezTo>
                    <a:cubicBezTo>
                      <a:pt x="3" y="0"/>
                      <a:pt x="3" y="0"/>
                      <a:pt x="3" y="0"/>
                    </a:cubicBezTo>
                    <a:cubicBezTo>
                      <a:pt x="2" y="0"/>
                      <a:pt x="1" y="1"/>
                      <a:pt x="0" y="2"/>
                    </a:cubicBezTo>
                    <a:cubicBezTo>
                      <a:pt x="0" y="3"/>
                      <a:pt x="0" y="3"/>
                      <a:pt x="0" y="3"/>
                    </a:cubicBezTo>
                    <a:cubicBezTo>
                      <a:pt x="0" y="3"/>
                      <a:pt x="0" y="3"/>
                      <a:pt x="0" y="3"/>
                    </a:cubicBezTo>
                    <a:cubicBezTo>
                      <a:pt x="0" y="4"/>
                      <a:pt x="1" y="5"/>
                      <a:pt x="2" y="5"/>
                    </a:cubicBezTo>
                    <a:cubicBezTo>
                      <a:pt x="11" y="5"/>
                      <a:pt x="11" y="5"/>
                      <a:pt x="11" y="5"/>
                    </a:cubicBezTo>
                    <a:cubicBezTo>
                      <a:pt x="12" y="5"/>
                      <a:pt x="13" y="4"/>
                      <a:pt x="13" y="3"/>
                    </a:cubicBezTo>
                    <a:cubicBezTo>
                      <a:pt x="13" y="3"/>
                      <a:pt x="13" y="3"/>
                      <a:pt x="13" y="3"/>
                    </a:cubicBez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4" name="Google Shape;1064;p44"/>
              <p:cNvSpPr/>
              <p:nvPr/>
            </p:nvSpPr>
            <p:spPr>
              <a:xfrm>
                <a:off x="7918341" y="290514"/>
                <a:ext cx="295275" cy="193675"/>
              </a:xfrm>
              <a:custGeom>
                <a:rect b="b" l="l" r="r" t="t"/>
                <a:pathLst>
                  <a:path extrusionOk="0" h="122" w="186">
                    <a:moveTo>
                      <a:pt x="0" y="0"/>
                    </a:moveTo>
                    <a:lnTo>
                      <a:pt x="0" y="122"/>
                    </a:lnTo>
                    <a:lnTo>
                      <a:pt x="186" y="122"/>
                    </a:lnTo>
                    <a:lnTo>
                      <a:pt x="186" y="0"/>
                    </a:lnTo>
                    <a:lnTo>
                      <a:pt x="0" y="0"/>
                    </a:lnTo>
                    <a:close/>
                    <a:moveTo>
                      <a:pt x="167" y="106"/>
                    </a:moveTo>
                    <a:lnTo>
                      <a:pt x="19" y="106"/>
                    </a:lnTo>
                    <a:lnTo>
                      <a:pt x="19" y="15"/>
                    </a:lnTo>
                    <a:lnTo>
                      <a:pt x="167" y="15"/>
                    </a:lnTo>
                    <a:lnTo>
                      <a:pt x="167" y="106"/>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grpSp>
      <p:grpSp>
        <p:nvGrpSpPr>
          <p:cNvPr id="1065" name="Google Shape;1065;p44"/>
          <p:cNvGrpSpPr/>
          <p:nvPr/>
        </p:nvGrpSpPr>
        <p:grpSpPr>
          <a:xfrm>
            <a:off x="5532915" y="3715708"/>
            <a:ext cx="2076547" cy="2182699"/>
            <a:chOff x="5510055" y="3663847"/>
            <a:chExt cx="2076547" cy="2182699"/>
          </a:xfrm>
        </p:grpSpPr>
        <p:sp>
          <p:nvSpPr>
            <p:cNvPr id="1066" name="Google Shape;1066;p44"/>
            <p:cNvSpPr/>
            <p:nvPr/>
          </p:nvSpPr>
          <p:spPr>
            <a:xfrm rot="-4204012">
              <a:off x="5672812" y="3968262"/>
              <a:ext cx="1751033" cy="1573868"/>
            </a:xfrm>
            <a:custGeom>
              <a:rect b="b" l="l" r="r" t="t"/>
              <a:pathLst>
                <a:path extrusionOk="0" h="1297" w="1443">
                  <a:moveTo>
                    <a:pt x="1443" y="457"/>
                  </a:moveTo>
                  <a:lnTo>
                    <a:pt x="530" y="1148"/>
                  </a:lnTo>
                  <a:lnTo>
                    <a:pt x="647" y="1297"/>
                  </a:lnTo>
                  <a:lnTo>
                    <a:pt x="318" y="1244"/>
                  </a:lnTo>
                  <a:lnTo>
                    <a:pt x="0" y="1202"/>
                  </a:lnTo>
                  <a:lnTo>
                    <a:pt x="42" y="872"/>
                  </a:lnTo>
                  <a:lnTo>
                    <a:pt x="74" y="553"/>
                  </a:lnTo>
                  <a:lnTo>
                    <a:pt x="180" y="691"/>
                  </a:lnTo>
                  <a:lnTo>
                    <a:pt x="1093" y="0"/>
                  </a:lnTo>
                  <a:lnTo>
                    <a:pt x="1443" y="457"/>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7" name="Google Shape;1067;p44"/>
            <p:cNvSpPr txBox="1"/>
            <p:nvPr/>
          </p:nvSpPr>
          <p:spPr>
            <a:xfrm rot="4366594">
              <a:off x="6345991" y="4975526"/>
              <a:ext cx="72078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3600">
                  <a:solidFill>
                    <a:schemeClr val="lt1"/>
                  </a:solidFill>
                  <a:latin typeface="Calibri"/>
                  <a:ea typeface="Calibri"/>
                  <a:cs typeface="Calibri"/>
                  <a:sym typeface="Calibri"/>
                </a:rPr>
                <a:t>02</a:t>
              </a:r>
              <a:endParaRPr sz="3600">
                <a:solidFill>
                  <a:schemeClr val="lt1"/>
                </a:solidFill>
                <a:latin typeface="Calibri"/>
                <a:ea typeface="Calibri"/>
                <a:cs typeface="Calibri"/>
                <a:sym typeface="Calibri"/>
              </a:endParaRPr>
            </a:p>
          </p:txBody>
        </p:sp>
        <p:grpSp>
          <p:nvGrpSpPr>
            <p:cNvPr id="1068" name="Google Shape;1068;p44"/>
            <p:cNvGrpSpPr/>
            <p:nvPr/>
          </p:nvGrpSpPr>
          <p:grpSpPr>
            <a:xfrm rot="4320592">
              <a:off x="6432930" y="4682440"/>
              <a:ext cx="285165" cy="274553"/>
              <a:chOff x="7273816" y="285751"/>
              <a:chExt cx="341313" cy="328613"/>
            </a:xfrm>
          </p:grpSpPr>
          <p:sp>
            <p:nvSpPr>
              <p:cNvPr id="1069" name="Google Shape;1069;p44"/>
              <p:cNvSpPr/>
              <p:nvPr/>
            </p:nvSpPr>
            <p:spPr>
              <a:xfrm>
                <a:off x="7273816" y="285751"/>
                <a:ext cx="341313" cy="255588"/>
              </a:xfrm>
              <a:custGeom>
                <a:rect b="b" l="l" r="r" t="t"/>
                <a:pathLst>
                  <a:path extrusionOk="0" h="53" w="71">
                    <a:moveTo>
                      <a:pt x="1" y="53"/>
                    </a:moveTo>
                    <a:cubicBezTo>
                      <a:pt x="0" y="53"/>
                      <a:pt x="0" y="53"/>
                      <a:pt x="0" y="53"/>
                    </a:cubicBezTo>
                    <a:cubicBezTo>
                      <a:pt x="0" y="52"/>
                      <a:pt x="0" y="52"/>
                      <a:pt x="0" y="52"/>
                    </a:cubicBezTo>
                    <a:cubicBezTo>
                      <a:pt x="0" y="1"/>
                      <a:pt x="0" y="1"/>
                      <a:pt x="0" y="1"/>
                    </a:cubicBezTo>
                    <a:cubicBezTo>
                      <a:pt x="0" y="1"/>
                      <a:pt x="0" y="1"/>
                      <a:pt x="0" y="0"/>
                    </a:cubicBezTo>
                    <a:cubicBezTo>
                      <a:pt x="0" y="0"/>
                      <a:pt x="1" y="0"/>
                      <a:pt x="1" y="0"/>
                    </a:cubicBezTo>
                    <a:cubicBezTo>
                      <a:pt x="69" y="0"/>
                      <a:pt x="69" y="0"/>
                      <a:pt x="69" y="0"/>
                    </a:cubicBezTo>
                    <a:cubicBezTo>
                      <a:pt x="70" y="0"/>
                      <a:pt x="70" y="0"/>
                      <a:pt x="70" y="0"/>
                    </a:cubicBezTo>
                    <a:cubicBezTo>
                      <a:pt x="71" y="1"/>
                      <a:pt x="71" y="1"/>
                      <a:pt x="71" y="1"/>
                    </a:cubicBezTo>
                    <a:cubicBezTo>
                      <a:pt x="71" y="52"/>
                      <a:pt x="71" y="52"/>
                      <a:pt x="71" y="52"/>
                    </a:cubicBezTo>
                    <a:cubicBezTo>
                      <a:pt x="71" y="52"/>
                      <a:pt x="71" y="52"/>
                      <a:pt x="70" y="53"/>
                    </a:cubicBezTo>
                    <a:cubicBezTo>
                      <a:pt x="70" y="53"/>
                      <a:pt x="70" y="53"/>
                      <a:pt x="69" y="53"/>
                    </a:cubicBezTo>
                    <a:lnTo>
                      <a:pt x="1" y="53"/>
                    </a:lnTo>
                    <a:close/>
                    <a:moveTo>
                      <a:pt x="69" y="52"/>
                    </a:moveTo>
                    <a:cubicBezTo>
                      <a:pt x="69" y="50"/>
                      <a:pt x="69" y="50"/>
                      <a:pt x="69" y="50"/>
                    </a:cubicBezTo>
                    <a:lnTo>
                      <a:pt x="69" y="52"/>
                    </a:lnTo>
                    <a:close/>
                    <a:moveTo>
                      <a:pt x="2" y="50"/>
                    </a:moveTo>
                    <a:cubicBezTo>
                      <a:pt x="68" y="50"/>
                      <a:pt x="68" y="50"/>
                      <a:pt x="68" y="50"/>
                    </a:cubicBezTo>
                    <a:cubicBezTo>
                      <a:pt x="68" y="3"/>
                      <a:pt x="68" y="3"/>
                      <a:pt x="68" y="3"/>
                    </a:cubicBezTo>
                    <a:cubicBezTo>
                      <a:pt x="2" y="3"/>
                      <a:pt x="2" y="3"/>
                      <a:pt x="2" y="3"/>
                    </a:cubicBezTo>
                    <a:lnTo>
                      <a:pt x="2" y="50"/>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0" name="Google Shape;1070;p44"/>
              <p:cNvSpPr/>
              <p:nvPr/>
            </p:nvSpPr>
            <p:spPr>
              <a:xfrm>
                <a:off x="7297629" y="304801"/>
                <a:ext cx="288925" cy="217488"/>
              </a:xfrm>
              <a:custGeom>
                <a:rect b="b" l="l" r="r" t="t"/>
                <a:pathLst>
                  <a:path extrusionOk="0" h="137" w="182">
                    <a:moveTo>
                      <a:pt x="6" y="137"/>
                    </a:moveTo>
                    <a:lnTo>
                      <a:pt x="3" y="134"/>
                    </a:lnTo>
                    <a:lnTo>
                      <a:pt x="0" y="134"/>
                    </a:lnTo>
                    <a:lnTo>
                      <a:pt x="0" y="3"/>
                    </a:lnTo>
                    <a:lnTo>
                      <a:pt x="3" y="0"/>
                    </a:lnTo>
                    <a:lnTo>
                      <a:pt x="6" y="0"/>
                    </a:lnTo>
                    <a:lnTo>
                      <a:pt x="179" y="0"/>
                    </a:lnTo>
                    <a:lnTo>
                      <a:pt x="182" y="0"/>
                    </a:lnTo>
                    <a:lnTo>
                      <a:pt x="182" y="3"/>
                    </a:lnTo>
                    <a:lnTo>
                      <a:pt x="182" y="134"/>
                    </a:lnTo>
                    <a:lnTo>
                      <a:pt x="182" y="134"/>
                    </a:lnTo>
                    <a:lnTo>
                      <a:pt x="179" y="137"/>
                    </a:lnTo>
                    <a:lnTo>
                      <a:pt x="6" y="137"/>
                    </a:lnTo>
                    <a:close/>
                    <a:moveTo>
                      <a:pt x="179" y="134"/>
                    </a:moveTo>
                    <a:lnTo>
                      <a:pt x="179" y="128"/>
                    </a:lnTo>
                    <a:lnTo>
                      <a:pt x="179" y="134"/>
                    </a:lnTo>
                    <a:close/>
                    <a:moveTo>
                      <a:pt x="9" y="128"/>
                    </a:moveTo>
                    <a:lnTo>
                      <a:pt x="176" y="128"/>
                    </a:lnTo>
                    <a:lnTo>
                      <a:pt x="176" y="6"/>
                    </a:lnTo>
                    <a:lnTo>
                      <a:pt x="9" y="6"/>
                    </a:lnTo>
                    <a:lnTo>
                      <a:pt x="9" y="128"/>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1" name="Google Shape;1071;p44"/>
              <p:cNvSpPr/>
              <p:nvPr/>
            </p:nvSpPr>
            <p:spPr>
              <a:xfrm>
                <a:off x="7278579" y="569914"/>
                <a:ext cx="327025" cy="44450"/>
              </a:xfrm>
              <a:custGeom>
                <a:rect b="b" l="l" r="r" t="t"/>
                <a:pathLst>
                  <a:path extrusionOk="0" h="9" w="68">
                    <a:moveTo>
                      <a:pt x="2" y="9"/>
                    </a:moveTo>
                    <a:cubicBezTo>
                      <a:pt x="2" y="9"/>
                      <a:pt x="1" y="9"/>
                      <a:pt x="1" y="9"/>
                    </a:cubicBezTo>
                    <a:cubicBezTo>
                      <a:pt x="0" y="8"/>
                      <a:pt x="0" y="8"/>
                      <a:pt x="0" y="8"/>
                    </a:cubicBezTo>
                    <a:cubicBezTo>
                      <a:pt x="0" y="1"/>
                      <a:pt x="0" y="1"/>
                      <a:pt x="0" y="1"/>
                    </a:cubicBezTo>
                    <a:cubicBezTo>
                      <a:pt x="0" y="1"/>
                      <a:pt x="0" y="1"/>
                      <a:pt x="1" y="1"/>
                    </a:cubicBezTo>
                    <a:cubicBezTo>
                      <a:pt x="1" y="1"/>
                      <a:pt x="2" y="0"/>
                      <a:pt x="2" y="0"/>
                    </a:cubicBezTo>
                    <a:cubicBezTo>
                      <a:pt x="66" y="0"/>
                      <a:pt x="66" y="0"/>
                      <a:pt x="66" y="0"/>
                    </a:cubicBezTo>
                    <a:cubicBezTo>
                      <a:pt x="67" y="0"/>
                      <a:pt x="67" y="1"/>
                      <a:pt x="68" y="1"/>
                    </a:cubicBezTo>
                    <a:cubicBezTo>
                      <a:pt x="68" y="1"/>
                      <a:pt x="68" y="1"/>
                      <a:pt x="68" y="1"/>
                    </a:cubicBezTo>
                    <a:cubicBezTo>
                      <a:pt x="68" y="8"/>
                      <a:pt x="68" y="8"/>
                      <a:pt x="68" y="8"/>
                    </a:cubicBezTo>
                    <a:cubicBezTo>
                      <a:pt x="68" y="8"/>
                      <a:pt x="68" y="8"/>
                      <a:pt x="68" y="9"/>
                    </a:cubicBezTo>
                    <a:cubicBezTo>
                      <a:pt x="67" y="9"/>
                      <a:pt x="67" y="9"/>
                      <a:pt x="66" y="9"/>
                    </a:cubicBezTo>
                    <a:lnTo>
                      <a:pt x="2" y="9"/>
                    </a:lnTo>
                    <a:close/>
                    <a:moveTo>
                      <a:pt x="66" y="8"/>
                    </a:moveTo>
                    <a:cubicBezTo>
                      <a:pt x="66" y="7"/>
                      <a:pt x="66" y="7"/>
                      <a:pt x="66" y="7"/>
                    </a:cubicBezTo>
                    <a:lnTo>
                      <a:pt x="66" y="8"/>
                    </a:lnTo>
                    <a:close/>
                    <a:moveTo>
                      <a:pt x="5" y="7"/>
                    </a:moveTo>
                    <a:cubicBezTo>
                      <a:pt x="64" y="7"/>
                      <a:pt x="64" y="7"/>
                      <a:pt x="64" y="7"/>
                    </a:cubicBezTo>
                    <a:cubicBezTo>
                      <a:pt x="64" y="2"/>
                      <a:pt x="64" y="2"/>
                      <a:pt x="64" y="2"/>
                    </a:cubicBezTo>
                    <a:cubicBezTo>
                      <a:pt x="5" y="2"/>
                      <a:pt x="5" y="2"/>
                      <a:pt x="5" y="2"/>
                    </a:cubicBezTo>
                    <a:lnTo>
                      <a:pt x="5" y="7"/>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2" name="Google Shape;1072;p44"/>
              <p:cNvSpPr/>
              <p:nvPr/>
            </p:nvSpPr>
            <p:spPr>
              <a:xfrm>
                <a:off x="7354779" y="546101"/>
                <a:ext cx="179388" cy="23813"/>
              </a:xfrm>
              <a:custGeom>
                <a:rect b="b" l="l" r="r" t="t"/>
                <a:pathLst>
                  <a:path extrusionOk="0" h="15" w="113">
                    <a:moveTo>
                      <a:pt x="3" y="15"/>
                    </a:moveTo>
                    <a:lnTo>
                      <a:pt x="0" y="12"/>
                    </a:lnTo>
                    <a:lnTo>
                      <a:pt x="0" y="12"/>
                    </a:lnTo>
                    <a:lnTo>
                      <a:pt x="0" y="0"/>
                    </a:lnTo>
                    <a:lnTo>
                      <a:pt x="0" y="0"/>
                    </a:lnTo>
                    <a:lnTo>
                      <a:pt x="3" y="0"/>
                    </a:lnTo>
                    <a:lnTo>
                      <a:pt x="110" y="0"/>
                    </a:lnTo>
                    <a:lnTo>
                      <a:pt x="113" y="0"/>
                    </a:lnTo>
                    <a:lnTo>
                      <a:pt x="113" y="0"/>
                    </a:lnTo>
                    <a:lnTo>
                      <a:pt x="113" y="12"/>
                    </a:lnTo>
                    <a:lnTo>
                      <a:pt x="113" y="12"/>
                    </a:lnTo>
                    <a:lnTo>
                      <a:pt x="110" y="15"/>
                    </a:lnTo>
                    <a:lnTo>
                      <a:pt x="3" y="15"/>
                    </a:lnTo>
                    <a:close/>
                    <a:moveTo>
                      <a:pt x="110" y="12"/>
                    </a:moveTo>
                    <a:lnTo>
                      <a:pt x="110" y="12"/>
                    </a:lnTo>
                    <a:lnTo>
                      <a:pt x="110" y="12"/>
                    </a:lnTo>
                    <a:close/>
                    <a:moveTo>
                      <a:pt x="6" y="12"/>
                    </a:moveTo>
                    <a:lnTo>
                      <a:pt x="103" y="12"/>
                    </a:lnTo>
                    <a:lnTo>
                      <a:pt x="103" y="3"/>
                    </a:lnTo>
                    <a:lnTo>
                      <a:pt x="6" y="3"/>
                    </a:lnTo>
                    <a:lnTo>
                      <a:pt x="6" y="12"/>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3" name="Google Shape;1073;p44"/>
              <p:cNvSpPr/>
              <p:nvPr/>
            </p:nvSpPr>
            <p:spPr>
              <a:xfrm>
                <a:off x="7297629" y="304801"/>
                <a:ext cx="288925" cy="217488"/>
              </a:xfrm>
              <a:custGeom>
                <a:rect b="b" l="l" r="r" t="t"/>
                <a:pathLst>
                  <a:path extrusionOk="0" h="137" w="182">
                    <a:moveTo>
                      <a:pt x="6" y="137"/>
                    </a:moveTo>
                    <a:lnTo>
                      <a:pt x="3" y="134"/>
                    </a:lnTo>
                    <a:lnTo>
                      <a:pt x="0" y="134"/>
                    </a:lnTo>
                    <a:lnTo>
                      <a:pt x="0" y="3"/>
                    </a:lnTo>
                    <a:lnTo>
                      <a:pt x="3" y="0"/>
                    </a:lnTo>
                    <a:lnTo>
                      <a:pt x="6" y="0"/>
                    </a:lnTo>
                    <a:lnTo>
                      <a:pt x="179" y="0"/>
                    </a:lnTo>
                    <a:lnTo>
                      <a:pt x="182" y="0"/>
                    </a:lnTo>
                    <a:lnTo>
                      <a:pt x="182" y="3"/>
                    </a:lnTo>
                    <a:lnTo>
                      <a:pt x="182" y="134"/>
                    </a:lnTo>
                    <a:lnTo>
                      <a:pt x="182" y="134"/>
                    </a:lnTo>
                    <a:lnTo>
                      <a:pt x="179" y="137"/>
                    </a:lnTo>
                    <a:lnTo>
                      <a:pt x="6" y="137"/>
                    </a:lnTo>
                    <a:close/>
                    <a:moveTo>
                      <a:pt x="179" y="134"/>
                    </a:moveTo>
                    <a:lnTo>
                      <a:pt x="179" y="128"/>
                    </a:lnTo>
                    <a:lnTo>
                      <a:pt x="179" y="134"/>
                    </a:lnTo>
                    <a:close/>
                    <a:moveTo>
                      <a:pt x="9" y="128"/>
                    </a:moveTo>
                    <a:lnTo>
                      <a:pt x="176" y="128"/>
                    </a:lnTo>
                    <a:lnTo>
                      <a:pt x="176" y="6"/>
                    </a:lnTo>
                    <a:lnTo>
                      <a:pt x="9" y="6"/>
                    </a:lnTo>
                    <a:lnTo>
                      <a:pt x="9" y="128"/>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4" name="Google Shape;1074;p44"/>
              <p:cNvSpPr/>
              <p:nvPr/>
            </p:nvSpPr>
            <p:spPr>
              <a:xfrm>
                <a:off x="7278579" y="569914"/>
                <a:ext cx="327025" cy="44450"/>
              </a:xfrm>
              <a:custGeom>
                <a:rect b="b" l="l" r="r" t="t"/>
                <a:pathLst>
                  <a:path extrusionOk="0" h="9" w="68">
                    <a:moveTo>
                      <a:pt x="2" y="9"/>
                    </a:moveTo>
                    <a:cubicBezTo>
                      <a:pt x="2" y="9"/>
                      <a:pt x="1" y="9"/>
                      <a:pt x="1" y="9"/>
                    </a:cubicBezTo>
                    <a:cubicBezTo>
                      <a:pt x="0" y="8"/>
                      <a:pt x="0" y="8"/>
                      <a:pt x="0" y="8"/>
                    </a:cubicBezTo>
                    <a:cubicBezTo>
                      <a:pt x="0" y="1"/>
                      <a:pt x="0" y="1"/>
                      <a:pt x="0" y="1"/>
                    </a:cubicBezTo>
                    <a:cubicBezTo>
                      <a:pt x="0" y="1"/>
                      <a:pt x="0" y="1"/>
                      <a:pt x="1" y="1"/>
                    </a:cubicBezTo>
                    <a:cubicBezTo>
                      <a:pt x="1" y="1"/>
                      <a:pt x="2" y="0"/>
                      <a:pt x="2" y="0"/>
                    </a:cubicBezTo>
                    <a:cubicBezTo>
                      <a:pt x="66" y="0"/>
                      <a:pt x="66" y="0"/>
                      <a:pt x="66" y="0"/>
                    </a:cubicBezTo>
                    <a:cubicBezTo>
                      <a:pt x="67" y="0"/>
                      <a:pt x="67" y="1"/>
                      <a:pt x="68" y="1"/>
                    </a:cubicBezTo>
                    <a:cubicBezTo>
                      <a:pt x="68" y="1"/>
                      <a:pt x="68" y="1"/>
                      <a:pt x="68" y="1"/>
                    </a:cubicBezTo>
                    <a:cubicBezTo>
                      <a:pt x="68" y="8"/>
                      <a:pt x="68" y="8"/>
                      <a:pt x="68" y="8"/>
                    </a:cubicBezTo>
                    <a:cubicBezTo>
                      <a:pt x="68" y="8"/>
                      <a:pt x="68" y="8"/>
                      <a:pt x="68" y="9"/>
                    </a:cubicBezTo>
                    <a:cubicBezTo>
                      <a:pt x="67" y="9"/>
                      <a:pt x="67" y="9"/>
                      <a:pt x="66" y="9"/>
                    </a:cubicBezTo>
                    <a:lnTo>
                      <a:pt x="2" y="9"/>
                    </a:lnTo>
                    <a:close/>
                    <a:moveTo>
                      <a:pt x="66" y="8"/>
                    </a:moveTo>
                    <a:cubicBezTo>
                      <a:pt x="66" y="7"/>
                      <a:pt x="66" y="7"/>
                      <a:pt x="66" y="7"/>
                    </a:cubicBezTo>
                    <a:lnTo>
                      <a:pt x="66" y="8"/>
                    </a:lnTo>
                    <a:close/>
                    <a:moveTo>
                      <a:pt x="5" y="7"/>
                    </a:moveTo>
                    <a:cubicBezTo>
                      <a:pt x="64" y="7"/>
                      <a:pt x="64" y="7"/>
                      <a:pt x="64" y="7"/>
                    </a:cubicBezTo>
                    <a:cubicBezTo>
                      <a:pt x="64" y="2"/>
                      <a:pt x="64" y="2"/>
                      <a:pt x="64" y="2"/>
                    </a:cubicBezTo>
                    <a:cubicBezTo>
                      <a:pt x="5" y="2"/>
                      <a:pt x="5" y="2"/>
                      <a:pt x="5" y="2"/>
                    </a:cubicBezTo>
                    <a:lnTo>
                      <a:pt x="5" y="7"/>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5" name="Google Shape;1075;p44"/>
              <p:cNvSpPr/>
              <p:nvPr/>
            </p:nvSpPr>
            <p:spPr>
              <a:xfrm>
                <a:off x="7354779" y="546101"/>
                <a:ext cx="179388" cy="23813"/>
              </a:xfrm>
              <a:custGeom>
                <a:rect b="b" l="l" r="r" t="t"/>
                <a:pathLst>
                  <a:path extrusionOk="0" h="15" w="113">
                    <a:moveTo>
                      <a:pt x="3" y="15"/>
                    </a:moveTo>
                    <a:lnTo>
                      <a:pt x="0" y="12"/>
                    </a:lnTo>
                    <a:lnTo>
                      <a:pt x="0" y="12"/>
                    </a:lnTo>
                    <a:lnTo>
                      <a:pt x="0" y="0"/>
                    </a:lnTo>
                    <a:lnTo>
                      <a:pt x="0" y="0"/>
                    </a:lnTo>
                    <a:lnTo>
                      <a:pt x="3" y="0"/>
                    </a:lnTo>
                    <a:lnTo>
                      <a:pt x="110" y="0"/>
                    </a:lnTo>
                    <a:lnTo>
                      <a:pt x="113" y="0"/>
                    </a:lnTo>
                    <a:lnTo>
                      <a:pt x="113" y="0"/>
                    </a:lnTo>
                    <a:lnTo>
                      <a:pt x="113" y="12"/>
                    </a:lnTo>
                    <a:lnTo>
                      <a:pt x="113" y="12"/>
                    </a:lnTo>
                    <a:lnTo>
                      <a:pt x="110" y="15"/>
                    </a:lnTo>
                    <a:lnTo>
                      <a:pt x="3" y="15"/>
                    </a:lnTo>
                    <a:close/>
                    <a:moveTo>
                      <a:pt x="110" y="12"/>
                    </a:moveTo>
                    <a:lnTo>
                      <a:pt x="110" y="12"/>
                    </a:lnTo>
                    <a:lnTo>
                      <a:pt x="110" y="12"/>
                    </a:lnTo>
                    <a:close/>
                    <a:moveTo>
                      <a:pt x="6" y="12"/>
                    </a:moveTo>
                    <a:lnTo>
                      <a:pt x="103" y="12"/>
                    </a:lnTo>
                    <a:lnTo>
                      <a:pt x="103" y="3"/>
                    </a:lnTo>
                    <a:lnTo>
                      <a:pt x="6" y="3"/>
                    </a:lnTo>
                    <a:lnTo>
                      <a:pt x="6" y="12"/>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grpSp>
      <p:grpSp>
        <p:nvGrpSpPr>
          <p:cNvPr id="1076" name="Google Shape;1076;p44"/>
          <p:cNvGrpSpPr/>
          <p:nvPr/>
        </p:nvGrpSpPr>
        <p:grpSpPr>
          <a:xfrm>
            <a:off x="4178695" y="3137462"/>
            <a:ext cx="1809084" cy="1548385"/>
            <a:chOff x="4155835" y="3085601"/>
            <a:chExt cx="1809084" cy="1548385"/>
          </a:xfrm>
        </p:grpSpPr>
        <p:sp>
          <p:nvSpPr>
            <p:cNvPr id="1077" name="Google Shape;1077;p44"/>
            <p:cNvSpPr/>
            <p:nvPr/>
          </p:nvSpPr>
          <p:spPr>
            <a:xfrm>
              <a:off x="4173841" y="3085601"/>
              <a:ext cx="1791078" cy="1548385"/>
            </a:xfrm>
            <a:custGeom>
              <a:rect b="b" l="l" r="r" t="t"/>
              <a:pathLst>
                <a:path extrusionOk="0" h="1276" w="1476">
                  <a:moveTo>
                    <a:pt x="1136" y="1276"/>
                  </a:moveTo>
                  <a:lnTo>
                    <a:pt x="213" y="628"/>
                  </a:lnTo>
                  <a:lnTo>
                    <a:pt x="107" y="766"/>
                  </a:lnTo>
                  <a:lnTo>
                    <a:pt x="54" y="447"/>
                  </a:lnTo>
                  <a:lnTo>
                    <a:pt x="0" y="128"/>
                  </a:lnTo>
                  <a:lnTo>
                    <a:pt x="319" y="64"/>
                  </a:lnTo>
                  <a:lnTo>
                    <a:pt x="637" y="0"/>
                  </a:lnTo>
                  <a:lnTo>
                    <a:pt x="542" y="149"/>
                  </a:lnTo>
                  <a:lnTo>
                    <a:pt x="1476" y="808"/>
                  </a:lnTo>
                  <a:lnTo>
                    <a:pt x="1136" y="1276"/>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8" name="Google Shape;1078;p44"/>
            <p:cNvSpPr txBox="1"/>
            <p:nvPr/>
          </p:nvSpPr>
          <p:spPr>
            <a:xfrm rot="-8604812">
              <a:off x="4280308" y="3241606"/>
              <a:ext cx="69168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3600">
                  <a:solidFill>
                    <a:schemeClr val="lt1"/>
                  </a:solidFill>
                  <a:latin typeface="Calibri"/>
                  <a:ea typeface="Calibri"/>
                  <a:cs typeface="Calibri"/>
                  <a:sym typeface="Calibri"/>
                </a:rPr>
                <a:t>04</a:t>
              </a:r>
              <a:endParaRPr sz="3600">
                <a:solidFill>
                  <a:schemeClr val="lt1"/>
                </a:solidFill>
                <a:latin typeface="Calibri"/>
                <a:ea typeface="Calibri"/>
                <a:cs typeface="Calibri"/>
                <a:sym typeface="Calibri"/>
              </a:endParaRPr>
            </a:p>
          </p:txBody>
        </p:sp>
        <p:sp>
          <p:nvSpPr>
            <p:cNvPr id="1079" name="Google Shape;1079;p44"/>
            <p:cNvSpPr/>
            <p:nvPr/>
          </p:nvSpPr>
          <p:spPr>
            <a:xfrm rot="-8585884">
              <a:off x="4868819" y="3694304"/>
              <a:ext cx="293582" cy="280630"/>
            </a:xfrm>
            <a:custGeom>
              <a:rect b="b" l="l" r="r" t="t"/>
              <a:pathLst>
                <a:path extrusionOk="0" h="64" w="67">
                  <a:moveTo>
                    <a:pt x="58" y="30"/>
                  </a:moveTo>
                  <a:cubicBezTo>
                    <a:pt x="57" y="30"/>
                    <a:pt x="57" y="30"/>
                    <a:pt x="57" y="30"/>
                  </a:cubicBezTo>
                  <a:cubicBezTo>
                    <a:pt x="58" y="30"/>
                    <a:pt x="58" y="30"/>
                    <a:pt x="58" y="30"/>
                  </a:cubicBezTo>
                  <a:cubicBezTo>
                    <a:pt x="58" y="30"/>
                    <a:pt x="58" y="30"/>
                    <a:pt x="58" y="30"/>
                  </a:cubicBezTo>
                  <a:cubicBezTo>
                    <a:pt x="58" y="30"/>
                    <a:pt x="58" y="30"/>
                    <a:pt x="58" y="30"/>
                  </a:cubicBezTo>
                  <a:cubicBezTo>
                    <a:pt x="58" y="31"/>
                    <a:pt x="58" y="31"/>
                    <a:pt x="58" y="31"/>
                  </a:cubicBezTo>
                  <a:cubicBezTo>
                    <a:pt x="58" y="31"/>
                    <a:pt x="58" y="31"/>
                    <a:pt x="58" y="31"/>
                  </a:cubicBezTo>
                  <a:cubicBezTo>
                    <a:pt x="57" y="34"/>
                    <a:pt x="55" y="37"/>
                    <a:pt x="52" y="37"/>
                  </a:cubicBezTo>
                  <a:cubicBezTo>
                    <a:pt x="15" y="37"/>
                    <a:pt x="15" y="37"/>
                    <a:pt x="15" y="37"/>
                  </a:cubicBezTo>
                  <a:cubicBezTo>
                    <a:pt x="12" y="37"/>
                    <a:pt x="10" y="34"/>
                    <a:pt x="9" y="31"/>
                  </a:cubicBezTo>
                  <a:cubicBezTo>
                    <a:pt x="9" y="31"/>
                    <a:pt x="9" y="31"/>
                    <a:pt x="9" y="31"/>
                  </a:cubicBezTo>
                  <a:cubicBezTo>
                    <a:pt x="9" y="30"/>
                    <a:pt x="9" y="30"/>
                    <a:pt x="9" y="30"/>
                  </a:cubicBezTo>
                  <a:cubicBezTo>
                    <a:pt x="9" y="30"/>
                    <a:pt x="9" y="30"/>
                    <a:pt x="9" y="30"/>
                  </a:cubicBezTo>
                  <a:cubicBezTo>
                    <a:pt x="9" y="30"/>
                    <a:pt x="9" y="30"/>
                    <a:pt x="9" y="30"/>
                  </a:cubicBezTo>
                  <a:cubicBezTo>
                    <a:pt x="10" y="30"/>
                    <a:pt x="10" y="30"/>
                    <a:pt x="10" y="30"/>
                  </a:cubicBezTo>
                  <a:cubicBezTo>
                    <a:pt x="9" y="30"/>
                    <a:pt x="9" y="30"/>
                    <a:pt x="9" y="30"/>
                  </a:cubicBezTo>
                  <a:cubicBezTo>
                    <a:pt x="4" y="30"/>
                    <a:pt x="0" y="34"/>
                    <a:pt x="0" y="39"/>
                  </a:cubicBezTo>
                  <a:cubicBezTo>
                    <a:pt x="0" y="54"/>
                    <a:pt x="0" y="54"/>
                    <a:pt x="0" y="54"/>
                  </a:cubicBezTo>
                  <a:cubicBezTo>
                    <a:pt x="0" y="60"/>
                    <a:pt x="4" y="64"/>
                    <a:pt x="9" y="64"/>
                  </a:cubicBezTo>
                  <a:cubicBezTo>
                    <a:pt x="58" y="64"/>
                    <a:pt x="58" y="64"/>
                    <a:pt x="58" y="64"/>
                  </a:cubicBezTo>
                  <a:cubicBezTo>
                    <a:pt x="63" y="64"/>
                    <a:pt x="67" y="60"/>
                    <a:pt x="67" y="54"/>
                  </a:cubicBezTo>
                  <a:cubicBezTo>
                    <a:pt x="67" y="39"/>
                    <a:pt x="67" y="39"/>
                    <a:pt x="67" y="39"/>
                  </a:cubicBezTo>
                  <a:cubicBezTo>
                    <a:pt x="67" y="34"/>
                    <a:pt x="63" y="30"/>
                    <a:pt x="58" y="30"/>
                  </a:cubicBezTo>
                  <a:close/>
                  <a:moveTo>
                    <a:pt x="7" y="38"/>
                  </a:moveTo>
                  <a:cubicBezTo>
                    <a:pt x="6" y="38"/>
                    <a:pt x="6" y="38"/>
                    <a:pt x="6" y="38"/>
                  </a:cubicBezTo>
                  <a:cubicBezTo>
                    <a:pt x="5" y="38"/>
                    <a:pt x="5" y="37"/>
                    <a:pt x="5" y="36"/>
                  </a:cubicBezTo>
                  <a:cubicBezTo>
                    <a:pt x="5" y="35"/>
                    <a:pt x="5" y="35"/>
                    <a:pt x="6" y="35"/>
                  </a:cubicBezTo>
                  <a:cubicBezTo>
                    <a:pt x="7" y="35"/>
                    <a:pt x="7" y="35"/>
                    <a:pt x="7" y="35"/>
                  </a:cubicBezTo>
                  <a:cubicBezTo>
                    <a:pt x="8" y="35"/>
                    <a:pt x="9" y="35"/>
                    <a:pt x="9" y="36"/>
                  </a:cubicBezTo>
                  <a:cubicBezTo>
                    <a:pt x="9" y="37"/>
                    <a:pt x="8" y="38"/>
                    <a:pt x="7" y="38"/>
                  </a:cubicBezTo>
                  <a:close/>
                  <a:moveTo>
                    <a:pt x="58" y="56"/>
                  </a:moveTo>
                  <a:cubicBezTo>
                    <a:pt x="58" y="57"/>
                    <a:pt x="58" y="57"/>
                    <a:pt x="57" y="57"/>
                  </a:cubicBezTo>
                  <a:cubicBezTo>
                    <a:pt x="10" y="57"/>
                    <a:pt x="10" y="57"/>
                    <a:pt x="10" y="57"/>
                  </a:cubicBezTo>
                  <a:cubicBezTo>
                    <a:pt x="9" y="57"/>
                    <a:pt x="9" y="57"/>
                    <a:pt x="9" y="56"/>
                  </a:cubicBezTo>
                  <a:cubicBezTo>
                    <a:pt x="9" y="51"/>
                    <a:pt x="9" y="51"/>
                    <a:pt x="9" y="51"/>
                  </a:cubicBezTo>
                  <a:cubicBezTo>
                    <a:pt x="9" y="51"/>
                    <a:pt x="9" y="50"/>
                    <a:pt x="10" y="50"/>
                  </a:cubicBezTo>
                  <a:cubicBezTo>
                    <a:pt x="57" y="50"/>
                    <a:pt x="57" y="50"/>
                    <a:pt x="57" y="50"/>
                  </a:cubicBezTo>
                  <a:cubicBezTo>
                    <a:pt x="58" y="50"/>
                    <a:pt x="58" y="51"/>
                    <a:pt x="58" y="51"/>
                  </a:cubicBezTo>
                  <a:lnTo>
                    <a:pt x="58" y="56"/>
                  </a:lnTo>
                  <a:close/>
                  <a:moveTo>
                    <a:pt x="62" y="38"/>
                  </a:moveTo>
                  <a:cubicBezTo>
                    <a:pt x="60" y="38"/>
                    <a:pt x="60" y="38"/>
                    <a:pt x="60" y="38"/>
                  </a:cubicBezTo>
                  <a:cubicBezTo>
                    <a:pt x="59" y="38"/>
                    <a:pt x="58" y="37"/>
                    <a:pt x="58" y="36"/>
                  </a:cubicBezTo>
                  <a:cubicBezTo>
                    <a:pt x="58" y="35"/>
                    <a:pt x="59" y="35"/>
                    <a:pt x="60" y="35"/>
                  </a:cubicBezTo>
                  <a:cubicBezTo>
                    <a:pt x="62" y="35"/>
                    <a:pt x="62" y="35"/>
                    <a:pt x="62" y="35"/>
                  </a:cubicBezTo>
                  <a:cubicBezTo>
                    <a:pt x="63" y="35"/>
                    <a:pt x="63" y="35"/>
                    <a:pt x="63" y="36"/>
                  </a:cubicBezTo>
                  <a:cubicBezTo>
                    <a:pt x="63" y="37"/>
                    <a:pt x="63" y="38"/>
                    <a:pt x="62" y="38"/>
                  </a:cubicBezTo>
                  <a:close/>
                  <a:moveTo>
                    <a:pt x="55" y="30"/>
                  </a:moveTo>
                  <a:cubicBezTo>
                    <a:pt x="57" y="30"/>
                    <a:pt x="57" y="30"/>
                    <a:pt x="57" y="30"/>
                  </a:cubicBezTo>
                  <a:cubicBezTo>
                    <a:pt x="57" y="29"/>
                    <a:pt x="56" y="28"/>
                    <a:pt x="55" y="27"/>
                  </a:cubicBezTo>
                  <a:cubicBezTo>
                    <a:pt x="55" y="0"/>
                    <a:pt x="55" y="0"/>
                    <a:pt x="55" y="0"/>
                  </a:cubicBezTo>
                  <a:cubicBezTo>
                    <a:pt x="12" y="0"/>
                    <a:pt x="12" y="0"/>
                    <a:pt x="12" y="0"/>
                  </a:cubicBezTo>
                  <a:cubicBezTo>
                    <a:pt x="12" y="27"/>
                    <a:pt x="12" y="27"/>
                    <a:pt x="12" y="27"/>
                  </a:cubicBezTo>
                  <a:cubicBezTo>
                    <a:pt x="11" y="28"/>
                    <a:pt x="10" y="29"/>
                    <a:pt x="10" y="30"/>
                  </a:cubicBezTo>
                  <a:cubicBezTo>
                    <a:pt x="12" y="30"/>
                    <a:pt x="12" y="30"/>
                    <a:pt x="12" y="30"/>
                  </a:cubicBezTo>
                  <a:lnTo>
                    <a:pt x="55" y="30"/>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grpSp>
        <p:nvGrpSpPr>
          <p:cNvPr id="1080" name="Google Shape;1080;p44"/>
          <p:cNvGrpSpPr/>
          <p:nvPr/>
        </p:nvGrpSpPr>
        <p:grpSpPr>
          <a:xfrm>
            <a:off x="5307712" y="2185846"/>
            <a:ext cx="1287489" cy="1947616"/>
            <a:chOff x="5284852" y="2133985"/>
            <a:chExt cx="1287489" cy="1947616"/>
          </a:xfrm>
        </p:grpSpPr>
        <p:sp>
          <p:nvSpPr>
            <p:cNvPr id="1081" name="Google Shape;1081;p44"/>
            <p:cNvSpPr/>
            <p:nvPr/>
          </p:nvSpPr>
          <p:spPr>
            <a:xfrm>
              <a:off x="5284852" y="2133985"/>
              <a:ext cx="1287489" cy="1947616"/>
            </a:xfrm>
            <a:custGeom>
              <a:rect b="b" l="l" r="r" t="t"/>
              <a:pathLst>
                <a:path extrusionOk="0" h="1605" w="1061">
                  <a:moveTo>
                    <a:pt x="0" y="1435"/>
                  </a:moveTo>
                  <a:lnTo>
                    <a:pt x="340" y="340"/>
                  </a:lnTo>
                  <a:lnTo>
                    <a:pt x="170" y="287"/>
                  </a:lnTo>
                  <a:lnTo>
                    <a:pt x="456" y="149"/>
                  </a:lnTo>
                  <a:lnTo>
                    <a:pt x="754" y="0"/>
                  </a:lnTo>
                  <a:lnTo>
                    <a:pt x="902" y="287"/>
                  </a:lnTo>
                  <a:lnTo>
                    <a:pt x="1061" y="574"/>
                  </a:lnTo>
                  <a:lnTo>
                    <a:pt x="892" y="521"/>
                  </a:lnTo>
                  <a:lnTo>
                    <a:pt x="552" y="1605"/>
                  </a:lnTo>
                  <a:lnTo>
                    <a:pt x="0" y="1435"/>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2" name="Google Shape;1082;p44"/>
            <p:cNvSpPr txBox="1"/>
            <p:nvPr/>
          </p:nvSpPr>
          <p:spPr>
            <a:xfrm rot="-4372251">
              <a:off x="5691766" y="2317488"/>
              <a:ext cx="71189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3600">
                  <a:solidFill>
                    <a:schemeClr val="lt1"/>
                  </a:solidFill>
                  <a:latin typeface="Calibri"/>
                  <a:ea typeface="Calibri"/>
                  <a:cs typeface="Calibri"/>
                  <a:sym typeface="Calibri"/>
                </a:rPr>
                <a:t>05</a:t>
              </a:r>
              <a:endParaRPr sz="3600">
                <a:solidFill>
                  <a:schemeClr val="lt1"/>
                </a:solidFill>
                <a:latin typeface="Calibri"/>
                <a:ea typeface="Calibri"/>
                <a:cs typeface="Calibri"/>
                <a:sym typeface="Calibri"/>
              </a:endParaRPr>
            </a:p>
          </p:txBody>
        </p:sp>
        <p:grpSp>
          <p:nvGrpSpPr>
            <p:cNvPr id="1083" name="Google Shape;1083;p44"/>
            <p:cNvGrpSpPr/>
            <p:nvPr/>
          </p:nvGrpSpPr>
          <p:grpSpPr>
            <a:xfrm rot="-4206616">
              <a:off x="5705057" y="2975461"/>
              <a:ext cx="294520" cy="309029"/>
              <a:chOff x="6073666" y="280988"/>
              <a:chExt cx="322263" cy="338138"/>
            </a:xfrm>
          </p:grpSpPr>
          <p:sp>
            <p:nvSpPr>
              <p:cNvPr id="1084" name="Google Shape;1084;p44"/>
              <p:cNvSpPr/>
              <p:nvPr/>
            </p:nvSpPr>
            <p:spPr>
              <a:xfrm>
                <a:off x="6135578" y="280988"/>
                <a:ext cx="203200" cy="73025"/>
              </a:xfrm>
              <a:custGeom>
                <a:rect b="b" l="l" r="r" t="t"/>
                <a:pathLst>
                  <a:path extrusionOk="0" h="15" w="42">
                    <a:moveTo>
                      <a:pt x="33" y="13"/>
                    </a:moveTo>
                    <a:cubicBezTo>
                      <a:pt x="33" y="13"/>
                      <a:pt x="33" y="12"/>
                      <a:pt x="32" y="12"/>
                    </a:cubicBezTo>
                    <a:cubicBezTo>
                      <a:pt x="41" y="2"/>
                      <a:pt x="41" y="2"/>
                      <a:pt x="41" y="2"/>
                    </a:cubicBezTo>
                    <a:cubicBezTo>
                      <a:pt x="42" y="2"/>
                      <a:pt x="42" y="1"/>
                      <a:pt x="41" y="0"/>
                    </a:cubicBezTo>
                    <a:cubicBezTo>
                      <a:pt x="41" y="0"/>
                      <a:pt x="40" y="0"/>
                      <a:pt x="39" y="0"/>
                    </a:cubicBezTo>
                    <a:cubicBezTo>
                      <a:pt x="29" y="10"/>
                      <a:pt x="29" y="10"/>
                      <a:pt x="29" y="10"/>
                    </a:cubicBezTo>
                    <a:cubicBezTo>
                      <a:pt x="13" y="10"/>
                      <a:pt x="13" y="10"/>
                      <a:pt x="13" y="10"/>
                    </a:cubicBezTo>
                    <a:cubicBezTo>
                      <a:pt x="3" y="0"/>
                      <a:pt x="3" y="0"/>
                      <a:pt x="3" y="0"/>
                    </a:cubicBezTo>
                    <a:cubicBezTo>
                      <a:pt x="2" y="0"/>
                      <a:pt x="1" y="0"/>
                      <a:pt x="1" y="0"/>
                    </a:cubicBezTo>
                    <a:cubicBezTo>
                      <a:pt x="0" y="1"/>
                      <a:pt x="0" y="2"/>
                      <a:pt x="1" y="2"/>
                    </a:cubicBezTo>
                    <a:cubicBezTo>
                      <a:pt x="10" y="12"/>
                      <a:pt x="10" y="12"/>
                      <a:pt x="10" y="12"/>
                    </a:cubicBezTo>
                    <a:cubicBezTo>
                      <a:pt x="10" y="12"/>
                      <a:pt x="9" y="13"/>
                      <a:pt x="9" y="13"/>
                    </a:cubicBezTo>
                    <a:cubicBezTo>
                      <a:pt x="9" y="15"/>
                      <a:pt x="9" y="15"/>
                      <a:pt x="9" y="15"/>
                    </a:cubicBezTo>
                    <a:cubicBezTo>
                      <a:pt x="33" y="15"/>
                      <a:pt x="33" y="15"/>
                      <a:pt x="33" y="15"/>
                    </a:cubicBezTo>
                    <a:lnTo>
                      <a:pt x="33" y="13"/>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5" name="Google Shape;1085;p44"/>
              <p:cNvSpPr/>
              <p:nvPr/>
            </p:nvSpPr>
            <p:spPr>
              <a:xfrm>
                <a:off x="6073666" y="358776"/>
                <a:ext cx="322263" cy="260350"/>
              </a:xfrm>
              <a:custGeom>
                <a:rect b="b" l="l" r="r" t="t"/>
                <a:pathLst>
                  <a:path extrusionOk="0" h="54" w="67">
                    <a:moveTo>
                      <a:pt x="64" y="0"/>
                    </a:moveTo>
                    <a:cubicBezTo>
                      <a:pt x="47" y="0"/>
                      <a:pt x="47" y="0"/>
                      <a:pt x="47" y="0"/>
                    </a:cubicBezTo>
                    <a:cubicBezTo>
                      <a:pt x="46" y="0"/>
                      <a:pt x="46" y="0"/>
                      <a:pt x="46" y="0"/>
                    </a:cubicBezTo>
                    <a:cubicBezTo>
                      <a:pt x="22" y="0"/>
                      <a:pt x="22" y="0"/>
                      <a:pt x="22" y="0"/>
                    </a:cubicBezTo>
                    <a:cubicBezTo>
                      <a:pt x="20" y="0"/>
                      <a:pt x="20" y="0"/>
                      <a:pt x="20" y="0"/>
                    </a:cubicBezTo>
                    <a:cubicBezTo>
                      <a:pt x="3" y="0"/>
                      <a:pt x="3" y="0"/>
                      <a:pt x="3" y="0"/>
                    </a:cubicBezTo>
                    <a:cubicBezTo>
                      <a:pt x="2" y="0"/>
                      <a:pt x="0" y="2"/>
                      <a:pt x="0" y="3"/>
                    </a:cubicBezTo>
                    <a:cubicBezTo>
                      <a:pt x="0" y="51"/>
                      <a:pt x="0" y="51"/>
                      <a:pt x="0" y="51"/>
                    </a:cubicBezTo>
                    <a:cubicBezTo>
                      <a:pt x="0" y="53"/>
                      <a:pt x="2" y="54"/>
                      <a:pt x="3" y="54"/>
                    </a:cubicBezTo>
                    <a:cubicBezTo>
                      <a:pt x="64" y="54"/>
                      <a:pt x="64" y="54"/>
                      <a:pt x="64" y="54"/>
                    </a:cubicBezTo>
                    <a:cubicBezTo>
                      <a:pt x="65" y="54"/>
                      <a:pt x="67" y="53"/>
                      <a:pt x="67" y="51"/>
                    </a:cubicBezTo>
                    <a:cubicBezTo>
                      <a:pt x="67" y="3"/>
                      <a:pt x="67" y="3"/>
                      <a:pt x="67" y="3"/>
                    </a:cubicBezTo>
                    <a:cubicBezTo>
                      <a:pt x="67" y="2"/>
                      <a:pt x="65" y="0"/>
                      <a:pt x="64" y="0"/>
                    </a:cubicBezTo>
                    <a:close/>
                    <a:moveTo>
                      <a:pt x="19" y="50"/>
                    </a:moveTo>
                    <a:cubicBezTo>
                      <a:pt x="18" y="50"/>
                      <a:pt x="17" y="49"/>
                      <a:pt x="17" y="48"/>
                    </a:cubicBezTo>
                    <a:cubicBezTo>
                      <a:pt x="17" y="47"/>
                      <a:pt x="18" y="46"/>
                      <a:pt x="19" y="46"/>
                    </a:cubicBezTo>
                    <a:cubicBezTo>
                      <a:pt x="20" y="46"/>
                      <a:pt x="21" y="47"/>
                      <a:pt x="21" y="48"/>
                    </a:cubicBezTo>
                    <a:cubicBezTo>
                      <a:pt x="21" y="49"/>
                      <a:pt x="20" y="50"/>
                      <a:pt x="19" y="50"/>
                    </a:cubicBezTo>
                    <a:close/>
                    <a:moveTo>
                      <a:pt x="26" y="50"/>
                    </a:moveTo>
                    <a:cubicBezTo>
                      <a:pt x="25" y="50"/>
                      <a:pt x="24" y="49"/>
                      <a:pt x="24" y="48"/>
                    </a:cubicBezTo>
                    <a:cubicBezTo>
                      <a:pt x="24" y="47"/>
                      <a:pt x="25" y="46"/>
                      <a:pt x="26" y="46"/>
                    </a:cubicBezTo>
                    <a:cubicBezTo>
                      <a:pt x="27" y="46"/>
                      <a:pt x="28" y="47"/>
                      <a:pt x="28" y="48"/>
                    </a:cubicBezTo>
                    <a:cubicBezTo>
                      <a:pt x="28" y="49"/>
                      <a:pt x="27" y="50"/>
                      <a:pt x="26" y="50"/>
                    </a:cubicBezTo>
                    <a:close/>
                    <a:moveTo>
                      <a:pt x="34" y="52"/>
                    </a:moveTo>
                    <a:cubicBezTo>
                      <a:pt x="32" y="52"/>
                      <a:pt x="30" y="50"/>
                      <a:pt x="30" y="48"/>
                    </a:cubicBezTo>
                    <a:cubicBezTo>
                      <a:pt x="30" y="46"/>
                      <a:pt x="32" y="45"/>
                      <a:pt x="34" y="45"/>
                    </a:cubicBezTo>
                    <a:cubicBezTo>
                      <a:pt x="36" y="45"/>
                      <a:pt x="37" y="46"/>
                      <a:pt x="37" y="48"/>
                    </a:cubicBezTo>
                    <a:cubicBezTo>
                      <a:pt x="37" y="50"/>
                      <a:pt x="36" y="52"/>
                      <a:pt x="34" y="52"/>
                    </a:cubicBezTo>
                    <a:close/>
                    <a:moveTo>
                      <a:pt x="41" y="50"/>
                    </a:moveTo>
                    <a:cubicBezTo>
                      <a:pt x="40" y="50"/>
                      <a:pt x="39" y="49"/>
                      <a:pt x="39" y="48"/>
                    </a:cubicBezTo>
                    <a:cubicBezTo>
                      <a:pt x="39" y="47"/>
                      <a:pt x="40" y="46"/>
                      <a:pt x="41" y="46"/>
                    </a:cubicBezTo>
                    <a:cubicBezTo>
                      <a:pt x="42" y="46"/>
                      <a:pt x="43" y="47"/>
                      <a:pt x="43" y="48"/>
                    </a:cubicBezTo>
                    <a:cubicBezTo>
                      <a:pt x="43" y="49"/>
                      <a:pt x="42" y="50"/>
                      <a:pt x="41" y="50"/>
                    </a:cubicBezTo>
                    <a:close/>
                    <a:moveTo>
                      <a:pt x="48" y="50"/>
                    </a:moveTo>
                    <a:cubicBezTo>
                      <a:pt x="47" y="50"/>
                      <a:pt x="46" y="49"/>
                      <a:pt x="46" y="48"/>
                    </a:cubicBezTo>
                    <a:cubicBezTo>
                      <a:pt x="46" y="47"/>
                      <a:pt x="47" y="46"/>
                      <a:pt x="48" y="46"/>
                    </a:cubicBezTo>
                    <a:cubicBezTo>
                      <a:pt x="49" y="46"/>
                      <a:pt x="50" y="47"/>
                      <a:pt x="50" y="48"/>
                    </a:cubicBezTo>
                    <a:cubicBezTo>
                      <a:pt x="50" y="49"/>
                      <a:pt x="49" y="50"/>
                      <a:pt x="48" y="50"/>
                    </a:cubicBezTo>
                    <a:close/>
                    <a:moveTo>
                      <a:pt x="63" y="40"/>
                    </a:moveTo>
                    <a:cubicBezTo>
                      <a:pt x="63" y="42"/>
                      <a:pt x="62" y="43"/>
                      <a:pt x="60" y="43"/>
                    </a:cubicBezTo>
                    <a:cubicBezTo>
                      <a:pt x="7" y="43"/>
                      <a:pt x="7" y="43"/>
                      <a:pt x="7" y="43"/>
                    </a:cubicBezTo>
                    <a:cubicBezTo>
                      <a:pt x="5" y="43"/>
                      <a:pt x="4" y="42"/>
                      <a:pt x="4" y="40"/>
                    </a:cubicBezTo>
                    <a:cubicBezTo>
                      <a:pt x="4" y="7"/>
                      <a:pt x="4" y="7"/>
                      <a:pt x="4" y="7"/>
                    </a:cubicBezTo>
                    <a:cubicBezTo>
                      <a:pt x="4" y="6"/>
                      <a:pt x="5" y="4"/>
                      <a:pt x="7" y="4"/>
                    </a:cubicBezTo>
                    <a:cubicBezTo>
                      <a:pt x="19" y="4"/>
                      <a:pt x="19" y="4"/>
                      <a:pt x="19" y="4"/>
                    </a:cubicBezTo>
                    <a:cubicBezTo>
                      <a:pt x="48" y="4"/>
                      <a:pt x="48" y="4"/>
                      <a:pt x="48" y="4"/>
                    </a:cubicBezTo>
                    <a:cubicBezTo>
                      <a:pt x="60" y="4"/>
                      <a:pt x="60" y="4"/>
                      <a:pt x="60" y="4"/>
                    </a:cubicBezTo>
                    <a:cubicBezTo>
                      <a:pt x="62" y="4"/>
                      <a:pt x="63" y="6"/>
                      <a:pt x="63" y="7"/>
                    </a:cubicBezTo>
                    <a:lnTo>
                      <a:pt x="63" y="40"/>
                    </a:ln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grpSp>
      <p:grpSp>
        <p:nvGrpSpPr>
          <p:cNvPr id="1086" name="Google Shape;1086;p44"/>
          <p:cNvGrpSpPr/>
          <p:nvPr/>
        </p:nvGrpSpPr>
        <p:grpSpPr>
          <a:xfrm>
            <a:off x="5988300" y="3160918"/>
            <a:ext cx="1931840" cy="1134593"/>
            <a:chOff x="5963535" y="3151602"/>
            <a:chExt cx="1931840" cy="1134593"/>
          </a:xfrm>
        </p:grpSpPr>
        <p:sp>
          <p:nvSpPr>
            <p:cNvPr id="1087" name="Google Shape;1087;p44"/>
            <p:cNvSpPr/>
            <p:nvPr/>
          </p:nvSpPr>
          <p:spPr>
            <a:xfrm>
              <a:off x="5963535" y="3151602"/>
              <a:ext cx="1931840" cy="1134593"/>
            </a:xfrm>
            <a:custGeom>
              <a:rect b="b" l="l" r="r" t="t"/>
              <a:pathLst>
                <a:path extrusionOk="0" h="935" w="1592">
                  <a:moveTo>
                    <a:pt x="0" y="170"/>
                  </a:moveTo>
                  <a:lnTo>
                    <a:pt x="1136" y="170"/>
                  </a:lnTo>
                  <a:lnTo>
                    <a:pt x="1136" y="0"/>
                  </a:lnTo>
                  <a:lnTo>
                    <a:pt x="1369" y="233"/>
                  </a:lnTo>
                  <a:lnTo>
                    <a:pt x="1592" y="467"/>
                  </a:lnTo>
                  <a:lnTo>
                    <a:pt x="1369" y="701"/>
                  </a:lnTo>
                  <a:lnTo>
                    <a:pt x="1136" y="935"/>
                  </a:lnTo>
                  <a:lnTo>
                    <a:pt x="1136" y="754"/>
                  </a:lnTo>
                  <a:lnTo>
                    <a:pt x="0" y="754"/>
                  </a:lnTo>
                  <a:lnTo>
                    <a:pt x="0" y="170"/>
                  </a:lnTo>
                  <a:close/>
                </a:path>
              </a:pathLst>
            </a:custGeom>
            <a:solidFill>
              <a:srgbClr val="01E2BC"/>
            </a:solidFill>
            <a:ln>
              <a:noFill/>
            </a:ln>
            <a:effectLst>
              <a:outerShdw blurRad="63500" rotWithShape="0" algn="ctr">
                <a:srgbClr val="01E2BC"/>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8" name="Google Shape;1088;p44"/>
            <p:cNvSpPr txBox="1"/>
            <p:nvPr/>
          </p:nvSpPr>
          <p:spPr>
            <a:xfrm>
              <a:off x="6990815" y="3362210"/>
              <a:ext cx="74240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3600">
                  <a:solidFill>
                    <a:schemeClr val="lt1"/>
                  </a:solidFill>
                  <a:latin typeface="Calibri"/>
                  <a:ea typeface="Calibri"/>
                  <a:cs typeface="Calibri"/>
                  <a:sym typeface="Calibri"/>
                </a:rPr>
                <a:t>01</a:t>
              </a:r>
              <a:endParaRPr sz="3600">
                <a:solidFill>
                  <a:schemeClr val="lt1"/>
                </a:solidFill>
                <a:latin typeface="Calibri"/>
                <a:ea typeface="Calibri"/>
                <a:cs typeface="Calibri"/>
                <a:sym typeface="Calibri"/>
              </a:endParaRPr>
            </a:p>
          </p:txBody>
        </p:sp>
        <p:sp>
          <p:nvSpPr>
            <p:cNvPr id="1089" name="Google Shape;1089;p44"/>
            <p:cNvSpPr/>
            <p:nvPr/>
          </p:nvSpPr>
          <p:spPr>
            <a:xfrm>
              <a:off x="6688775" y="3503352"/>
              <a:ext cx="262039" cy="324802"/>
            </a:xfrm>
            <a:custGeom>
              <a:rect b="b" l="l" r="r" t="t"/>
              <a:pathLst>
                <a:path extrusionOk="0" h="68" w="55">
                  <a:moveTo>
                    <a:pt x="0" y="0"/>
                  </a:moveTo>
                  <a:cubicBezTo>
                    <a:pt x="0" y="45"/>
                    <a:pt x="0" y="45"/>
                    <a:pt x="0" y="45"/>
                  </a:cubicBezTo>
                  <a:cubicBezTo>
                    <a:pt x="19" y="45"/>
                    <a:pt x="19" y="45"/>
                    <a:pt x="19" y="45"/>
                  </a:cubicBezTo>
                  <a:cubicBezTo>
                    <a:pt x="19" y="53"/>
                    <a:pt x="19" y="53"/>
                    <a:pt x="19" y="53"/>
                  </a:cubicBezTo>
                  <a:cubicBezTo>
                    <a:pt x="16" y="53"/>
                    <a:pt x="14" y="54"/>
                    <a:pt x="12" y="54"/>
                  </a:cubicBezTo>
                  <a:cubicBezTo>
                    <a:pt x="8" y="56"/>
                    <a:pt x="5" y="57"/>
                    <a:pt x="5" y="60"/>
                  </a:cubicBezTo>
                  <a:cubicBezTo>
                    <a:pt x="5" y="62"/>
                    <a:pt x="8" y="64"/>
                    <a:pt x="12" y="65"/>
                  </a:cubicBezTo>
                  <a:cubicBezTo>
                    <a:pt x="16" y="67"/>
                    <a:pt x="22" y="68"/>
                    <a:pt x="29" y="68"/>
                  </a:cubicBezTo>
                  <a:cubicBezTo>
                    <a:pt x="35" y="68"/>
                    <a:pt x="41" y="67"/>
                    <a:pt x="45" y="65"/>
                  </a:cubicBezTo>
                  <a:cubicBezTo>
                    <a:pt x="50" y="64"/>
                    <a:pt x="52" y="62"/>
                    <a:pt x="52" y="60"/>
                  </a:cubicBezTo>
                  <a:cubicBezTo>
                    <a:pt x="52" y="57"/>
                    <a:pt x="50" y="56"/>
                    <a:pt x="45" y="54"/>
                  </a:cubicBezTo>
                  <a:cubicBezTo>
                    <a:pt x="43" y="54"/>
                    <a:pt x="41" y="53"/>
                    <a:pt x="38" y="53"/>
                  </a:cubicBezTo>
                  <a:cubicBezTo>
                    <a:pt x="38" y="45"/>
                    <a:pt x="38" y="45"/>
                    <a:pt x="38" y="45"/>
                  </a:cubicBezTo>
                  <a:cubicBezTo>
                    <a:pt x="55" y="45"/>
                    <a:pt x="55" y="45"/>
                    <a:pt x="55" y="45"/>
                  </a:cubicBezTo>
                  <a:cubicBezTo>
                    <a:pt x="55" y="44"/>
                    <a:pt x="55" y="44"/>
                    <a:pt x="55" y="44"/>
                  </a:cubicBezTo>
                  <a:cubicBezTo>
                    <a:pt x="55" y="0"/>
                    <a:pt x="55" y="0"/>
                    <a:pt x="55" y="0"/>
                  </a:cubicBezTo>
                  <a:lnTo>
                    <a:pt x="0" y="0"/>
                  </a:lnTo>
                  <a:close/>
                  <a:moveTo>
                    <a:pt x="43" y="61"/>
                  </a:moveTo>
                  <a:cubicBezTo>
                    <a:pt x="43" y="61"/>
                    <a:pt x="43" y="61"/>
                    <a:pt x="43" y="61"/>
                  </a:cubicBezTo>
                  <a:cubicBezTo>
                    <a:pt x="43" y="61"/>
                    <a:pt x="43" y="61"/>
                    <a:pt x="43" y="61"/>
                  </a:cubicBezTo>
                  <a:cubicBezTo>
                    <a:pt x="43" y="62"/>
                    <a:pt x="43" y="62"/>
                    <a:pt x="43" y="62"/>
                  </a:cubicBezTo>
                  <a:cubicBezTo>
                    <a:pt x="39" y="64"/>
                    <a:pt x="33" y="64"/>
                    <a:pt x="28" y="64"/>
                  </a:cubicBezTo>
                  <a:cubicBezTo>
                    <a:pt x="23" y="64"/>
                    <a:pt x="17" y="64"/>
                    <a:pt x="13" y="62"/>
                  </a:cubicBezTo>
                  <a:cubicBezTo>
                    <a:pt x="13" y="61"/>
                    <a:pt x="13" y="61"/>
                    <a:pt x="13" y="61"/>
                  </a:cubicBezTo>
                  <a:cubicBezTo>
                    <a:pt x="13" y="61"/>
                    <a:pt x="13" y="61"/>
                    <a:pt x="13" y="61"/>
                  </a:cubicBezTo>
                  <a:cubicBezTo>
                    <a:pt x="17" y="63"/>
                    <a:pt x="23" y="63"/>
                    <a:pt x="28" y="63"/>
                  </a:cubicBezTo>
                  <a:cubicBezTo>
                    <a:pt x="33" y="63"/>
                    <a:pt x="39" y="63"/>
                    <a:pt x="43" y="61"/>
                  </a:cubicBezTo>
                  <a:close/>
                  <a:moveTo>
                    <a:pt x="20" y="57"/>
                  </a:moveTo>
                  <a:cubicBezTo>
                    <a:pt x="20" y="54"/>
                    <a:pt x="20" y="54"/>
                    <a:pt x="20" y="54"/>
                  </a:cubicBezTo>
                  <a:cubicBezTo>
                    <a:pt x="20" y="53"/>
                    <a:pt x="20" y="53"/>
                    <a:pt x="20" y="53"/>
                  </a:cubicBezTo>
                  <a:cubicBezTo>
                    <a:pt x="20" y="53"/>
                    <a:pt x="20" y="53"/>
                    <a:pt x="20" y="53"/>
                  </a:cubicBezTo>
                  <a:cubicBezTo>
                    <a:pt x="20" y="45"/>
                    <a:pt x="20" y="45"/>
                    <a:pt x="20" y="45"/>
                  </a:cubicBezTo>
                  <a:cubicBezTo>
                    <a:pt x="37" y="45"/>
                    <a:pt x="37" y="45"/>
                    <a:pt x="37" y="45"/>
                  </a:cubicBezTo>
                  <a:cubicBezTo>
                    <a:pt x="37" y="52"/>
                    <a:pt x="37" y="52"/>
                    <a:pt x="37" y="52"/>
                  </a:cubicBezTo>
                  <a:cubicBezTo>
                    <a:pt x="37" y="53"/>
                    <a:pt x="37" y="53"/>
                    <a:pt x="37" y="53"/>
                  </a:cubicBezTo>
                  <a:cubicBezTo>
                    <a:pt x="37" y="53"/>
                    <a:pt x="37" y="53"/>
                    <a:pt x="37" y="53"/>
                  </a:cubicBezTo>
                  <a:cubicBezTo>
                    <a:pt x="37" y="57"/>
                    <a:pt x="37" y="57"/>
                    <a:pt x="37" y="57"/>
                  </a:cubicBezTo>
                  <a:lnTo>
                    <a:pt x="20" y="57"/>
                  </a:lnTo>
                  <a:close/>
                  <a:moveTo>
                    <a:pt x="54" y="44"/>
                  </a:moveTo>
                  <a:cubicBezTo>
                    <a:pt x="38" y="44"/>
                    <a:pt x="38" y="44"/>
                    <a:pt x="38" y="44"/>
                  </a:cubicBezTo>
                  <a:cubicBezTo>
                    <a:pt x="19" y="44"/>
                    <a:pt x="19" y="44"/>
                    <a:pt x="19" y="44"/>
                  </a:cubicBezTo>
                  <a:cubicBezTo>
                    <a:pt x="1" y="44"/>
                    <a:pt x="1" y="44"/>
                    <a:pt x="1" y="44"/>
                  </a:cubicBezTo>
                  <a:cubicBezTo>
                    <a:pt x="1" y="1"/>
                    <a:pt x="1" y="1"/>
                    <a:pt x="1" y="1"/>
                  </a:cubicBezTo>
                  <a:cubicBezTo>
                    <a:pt x="54" y="1"/>
                    <a:pt x="54" y="1"/>
                    <a:pt x="54" y="1"/>
                  </a:cubicBezTo>
                  <a:lnTo>
                    <a:pt x="54" y="44"/>
                  </a:lnTo>
                  <a:close/>
                  <a:moveTo>
                    <a:pt x="50" y="38"/>
                  </a:moveTo>
                  <a:cubicBezTo>
                    <a:pt x="50" y="5"/>
                    <a:pt x="50" y="5"/>
                    <a:pt x="50" y="5"/>
                  </a:cubicBezTo>
                  <a:cubicBezTo>
                    <a:pt x="6" y="5"/>
                    <a:pt x="6" y="5"/>
                    <a:pt x="6" y="5"/>
                  </a:cubicBezTo>
                  <a:cubicBezTo>
                    <a:pt x="6" y="39"/>
                    <a:pt x="6" y="39"/>
                    <a:pt x="6" y="39"/>
                  </a:cubicBezTo>
                  <a:cubicBezTo>
                    <a:pt x="50" y="39"/>
                    <a:pt x="50" y="39"/>
                    <a:pt x="50" y="39"/>
                  </a:cubicBezTo>
                  <a:lnTo>
                    <a:pt x="50" y="38"/>
                  </a:lnTo>
                  <a:close/>
                  <a:moveTo>
                    <a:pt x="47" y="39"/>
                  </a:moveTo>
                  <a:cubicBezTo>
                    <a:pt x="46" y="39"/>
                    <a:pt x="46" y="40"/>
                    <a:pt x="46" y="41"/>
                  </a:cubicBezTo>
                  <a:cubicBezTo>
                    <a:pt x="46" y="42"/>
                    <a:pt x="46" y="43"/>
                    <a:pt x="47" y="43"/>
                  </a:cubicBezTo>
                  <a:cubicBezTo>
                    <a:pt x="48" y="43"/>
                    <a:pt x="49" y="42"/>
                    <a:pt x="49" y="41"/>
                  </a:cubicBezTo>
                  <a:cubicBezTo>
                    <a:pt x="49" y="40"/>
                    <a:pt x="48" y="39"/>
                    <a:pt x="47" y="39"/>
                  </a:cubicBezTo>
                  <a:close/>
                  <a:moveTo>
                    <a:pt x="47" y="42"/>
                  </a:moveTo>
                  <a:cubicBezTo>
                    <a:pt x="47" y="42"/>
                    <a:pt x="47" y="42"/>
                    <a:pt x="47" y="41"/>
                  </a:cubicBezTo>
                  <a:cubicBezTo>
                    <a:pt x="47" y="41"/>
                    <a:pt x="47" y="40"/>
                    <a:pt x="47" y="40"/>
                  </a:cubicBezTo>
                  <a:cubicBezTo>
                    <a:pt x="48" y="40"/>
                    <a:pt x="48" y="41"/>
                    <a:pt x="48" y="41"/>
                  </a:cubicBezTo>
                  <a:cubicBezTo>
                    <a:pt x="48" y="42"/>
                    <a:pt x="48" y="42"/>
                    <a:pt x="47" y="42"/>
                  </a:cubicBezTo>
                  <a:close/>
                  <a:moveTo>
                    <a:pt x="25" y="40"/>
                  </a:moveTo>
                  <a:cubicBezTo>
                    <a:pt x="25" y="40"/>
                    <a:pt x="24" y="41"/>
                    <a:pt x="24" y="41"/>
                  </a:cubicBezTo>
                  <a:cubicBezTo>
                    <a:pt x="24" y="42"/>
                    <a:pt x="25" y="42"/>
                    <a:pt x="25" y="42"/>
                  </a:cubicBezTo>
                  <a:cubicBezTo>
                    <a:pt x="26" y="42"/>
                    <a:pt x="27" y="42"/>
                    <a:pt x="27" y="41"/>
                  </a:cubicBezTo>
                  <a:cubicBezTo>
                    <a:pt x="27" y="41"/>
                    <a:pt x="26" y="40"/>
                    <a:pt x="25" y="40"/>
                  </a:cubicBezTo>
                  <a:close/>
                  <a:moveTo>
                    <a:pt x="30" y="40"/>
                  </a:moveTo>
                  <a:cubicBezTo>
                    <a:pt x="30" y="40"/>
                    <a:pt x="29" y="41"/>
                    <a:pt x="29" y="41"/>
                  </a:cubicBezTo>
                  <a:cubicBezTo>
                    <a:pt x="29" y="42"/>
                    <a:pt x="30" y="42"/>
                    <a:pt x="30" y="42"/>
                  </a:cubicBezTo>
                  <a:cubicBezTo>
                    <a:pt x="31" y="42"/>
                    <a:pt x="31" y="42"/>
                    <a:pt x="31" y="41"/>
                  </a:cubicBezTo>
                  <a:cubicBezTo>
                    <a:pt x="31" y="41"/>
                    <a:pt x="31" y="40"/>
                    <a:pt x="30" y="40"/>
                  </a:cubicBezTo>
                  <a:close/>
                  <a:moveTo>
                    <a:pt x="35" y="40"/>
                  </a:moveTo>
                  <a:cubicBezTo>
                    <a:pt x="34" y="40"/>
                    <a:pt x="34" y="41"/>
                    <a:pt x="33" y="41"/>
                  </a:cubicBezTo>
                  <a:cubicBezTo>
                    <a:pt x="34" y="42"/>
                    <a:pt x="34" y="42"/>
                    <a:pt x="35" y="42"/>
                  </a:cubicBezTo>
                  <a:cubicBezTo>
                    <a:pt x="35" y="42"/>
                    <a:pt x="36" y="42"/>
                    <a:pt x="36" y="41"/>
                  </a:cubicBezTo>
                  <a:cubicBezTo>
                    <a:pt x="36" y="41"/>
                    <a:pt x="35" y="40"/>
                    <a:pt x="35" y="40"/>
                  </a:cubicBezTo>
                  <a:close/>
                </a:path>
              </a:pathLst>
            </a:custGeom>
            <a:solidFill>
              <a:schemeClr val="l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1090" name="Google Shape;1090;p44"/>
          <p:cNvSpPr/>
          <p:nvPr/>
        </p:nvSpPr>
        <p:spPr>
          <a:xfrm flipH="1">
            <a:off x="5811941" y="3935509"/>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44"/>
          <p:cNvSpPr/>
          <p:nvPr/>
        </p:nvSpPr>
        <p:spPr>
          <a:xfrm flipH="1">
            <a:off x="5223634" y="3490472"/>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2" name="Google Shape;1092;p44"/>
          <p:cNvSpPr/>
          <p:nvPr/>
        </p:nvSpPr>
        <p:spPr>
          <a:xfrm flipH="1">
            <a:off x="5217741" y="4367250"/>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44"/>
          <p:cNvSpPr/>
          <p:nvPr/>
        </p:nvSpPr>
        <p:spPr>
          <a:xfrm flipH="1">
            <a:off x="6028595" y="4630119"/>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4" name="Google Shape;1094;p44"/>
          <p:cNvSpPr/>
          <p:nvPr/>
        </p:nvSpPr>
        <p:spPr>
          <a:xfrm flipH="1">
            <a:off x="6543766" y="3925833"/>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5" name="Google Shape;1095;p44"/>
          <p:cNvSpPr/>
          <p:nvPr/>
        </p:nvSpPr>
        <p:spPr>
          <a:xfrm flipH="1">
            <a:off x="6031414" y="3217950"/>
            <a:ext cx="360000" cy="360000"/>
          </a:xfrm>
          <a:prstGeom prst="ellipse">
            <a:avLst/>
          </a:prstGeom>
          <a:gradFill>
            <a:gsLst>
              <a:gs pos="0">
                <a:schemeClr val="lt1"/>
              </a:gs>
              <a:gs pos="60000">
                <a:srgbClr val="FBFDFE">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96" name="Google Shape;1096;p44"/>
          <p:cNvGrpSpPr/>
          <p:nvPr/>
        </p:nvGrpSpPr>
        <p:grpSpPr>
          <a:xfrm>
            <a:off x="6538472" y="1588118"/>
            <a:ext cx="2610516" cy="924292"/>
            <a:chOff x="6515612" y="1536257"/>
            <a:chExt cx="2610516" cy="924292"/>
          </a:xfrm>
        </p:grpSpPr>
        <p:sp>
          <p:nvSpPr>
            <p:cNvPr id="1097" name="Google Shape;1097;p44"/>
            <p:cNvSpPr/>
            <p:nvPr/>
          </p:nvSpPr>
          <p:spPr>
            <a:xfrm>
              <a:off x="6522198" y="1536257"/>
              <a:ext cx="2603929" cy="41774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800">
                  <a:solidFill>
                    <a:srgbClr val="01E2BC"/>
                  </a:solidFill>
                  <a:latin typeface="Arial"/>
                  <a:ea typeface="Arial"/>
                  <a:cs typeface="Arial"/>
                  <a:sym typeface="Arial"/>
                </a:rPr>
                <a:t>添加标题</a:t>
              </a:r>
              <a:endParaRPr/>
            </a:p>
          </p:txBody>
        </p:sp>
        <p:sp>
          <p:nvSpPr>
            <p:cNvPr id="1098" name="Google Shape;1098;p44"/>
            <p:cNvSpPr/>
            <p:nvPr/>
          </p:nvSpPr>
          <p:spPr>
            <a:xfrm>
              <a:off x="6515612" y="1911103"/>
              <a:ext cx="2610516"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099" name="Google Shape;1099;p44"/>
          <p:cNvGrpSpPr/>
          <p:nvPr/>
        </p:nvGrpSpPr>
        <p:grpSpPr>
          <a:xfrm>
            <a:off x="8021520" y="3213169"/>
            <a:ext cx="2610516" cy="924292"/>
            <a:chOff x="7998660" y="3161308"/>
            <a:chExt cx="2610516" cy="924292"/>
          </a:xfrm>
        </p:grpSpPr>
        <p:sp>
          <p:nvSpPr>
            <p:cNvPr id="1100" name="Google Shape;1100;p44"/>
            <p:cNvSpPr/>
            <p:nvPr/>
          </p:nvSpPr>
          <p:spPr>
            <a:xfrm>
              <a:off x="8005246" y="3161308"/>
              <a:ext cx="2603929" cy="41774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800">
                  <a:solidFill>
                    <a:srgbClr val="01E2BC"/>
                  </a:solidFill>
                  <a:latin typeface="Arial"/>
                  <a:ea typeface="Arial"/>
                  <a:cs typeface="Arial"/>
                  <a:sym typeface="Arial"/>
                </a:rPr>
                <a:t>添加标题</a:t>
              </a:r>
              <a:endParaRPr/>
            </a:p>
          </p:txBody>
        </p:sp>
        <p:sp>
          <p:nvSpPr>
            <p:cNvPr id="1101" name="Google Shape;1101;p44"/>
            <p:cNvSpPr/>
            <p:nvPr/>
          </p:nvSpPr>
          <p:spPr>
            <a:xfrm>
              <a:off x="7998660" y="3536154"/>
              <a:ext cx="2610516"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102" name="Google Shape;1102;p44"/>
          <p:cNvGrpSpPr/>
          <p:nvPr/>
        </p:nvGrpSpPr>
        <p:grpSpPr>
          <a:xfrm>
            <a:off x="7281651" y="5134372"/>
            <a:ext cx="2610516" cy="924292"/>
            <a:chOff x="7258791" y="5082511"/>
            <a:chExt cx="2610516" cy="924292"/>
          </a:xfrm>
        </p:grpSpPr>
        <p:sp>
          <p:nvSpPr>
            <p:cNvPr id="1103" name="Google Shape;1103;p44"/>
            <p:cNvSpPr/>
            <p:nvPr/>
          </p:nvSpPr>
          <p:spPr>
            <a:xfrm>
              <a:off x="7265377" y="5082511"/>
              <a:ext cx="2603929" cy="417743"/>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zh-CN" sz="1800">
                  <a:solidFill>
                    <a:srgbClr val="01E2BC"/>
                  </a:solidFill>
                  <a:latin typeface="Arial"/>
                  <a:ea typeface="Arial"/>
                  <a:cs typeface="Arial"/>
                  <a:sym typeface="Arial"/>
                </a:rPr>
                <a:t>添加标题</a:t>
              </a:r>
              <a:endParaRPr/>
            </a:p>
          </p:txBody>
        </p:sp>
        <p:sp>
          <p:nvSpPr>
            <p:cNvPr id="1104" name="Google Shape;1104;p44"/>
            <p:cNvSpPr/>
            <p:nvPr/>
          </p:nvSpPr>
          <p:spPr>
            <a:xfrm>
              <a:off x="7258791" y="5457357"/>
              <a:ext cx="2610516"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105" name="Google Shape;1105;p44"/>
          <p:cNvGrpSpPr/>
          <p:nvPr/>
        </p:nvGrpSpPr>
        <p:grpSpPr>
          <a:xfrm>
            <a:off x="1471481" y="2912766"/>
            <a:ext cx="2603929" cy="947310"/>
            <a:chOff x="1448621" y="2860905"/>
            <a:chExt cx="2603929" cy="947310"/>
          </a:xfrm>
        </p:grpSpPr>
        <p:sp>
          <p:nvSpPr>
            <p:cNvPr id="1106" name="Google Shape;1106;p44"/>
            <p:cNvSpPr/>
            <p:nvPr/>
          </p:nvSpPr>
          <p:spPr>
            <a:xfrm>
              <a:off x="1448621" y="2860905"/>
              <a:ext cx="2603929" cy="452432"/>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b="1" lang="zh-CN" sz="1800">
                  <a:solidFill>
                    <a:srgbClr val="01E2BC"/>
                  </a:solidFill>
                  <a:latin typeface="Arial"/>
                  <a:ea typeface="Arial"/>
                  <a:cs typeface="Arial"/>
                  <a:sym typeface="Arial"/>
                </a:rPr>
                <a:t>添加标题</a:t>
              </a:r>
              <a:endParaRPr/>
            </a:p>
          </p:txBody>
        </p:sp>
        <p:sp>
          <p:nvSpPr>
            <p:cNvPr id="1107" name="Google Shape;1107;p44"/>
            <p:cNvSpPr/>
            <p:nvPr/>
          </p:nvSpPr>
          <p:spPr>
            <a:xfrm>
              <a:off x="1547590" y="3235751"/>
              <a:ext cx="2504960" cy="572464"/>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grpSp>
        <p:nvGrpSpPr>
          <p:cNvPr id="1108" name="Google Shape;1108;p44"/>
          <p:cNvGrpSpPr/>
          <p:nvPr/>
        </p:nvGrpSpPr>
        <p:grpSpPr>
          <a:xfrm>
            <a:off x="1853585" y="4985361"/>
            <a:ext cx="2603929" cy="924292"/>
            <a:chOff x="1830725" y="4933500"/>
            <a:chExt cx="2603929" cy="924292"/>
          </a:xfrm>
        </p:grpSpPr>
        <p:sp>
          <p:nvSpPr>
            <p:cNvPr id="1109" name="Google Shape;1109;p44"/>
            <p:cNvSpPr/>
            <p:nvPr/>
          </p:nvSpPr>
          <p:spPr>
            <a:xfrm>
              <a:off x="1830725" y="4933500"/>
              <a:ext cx="2603929" cy="417743"/>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b="1" lang="zh-CN" sz="1800">
                  <a:solidFill>
                    <a:srgbClr val="01E2BC"/>
                  </a:solidFill>
                  <a:latin typeface="Arial"/>
                  <a:ea typeface="Arial"/>
                  <a:cs typeface="Arial"/>
                  <a:sym typeface="Arial"/>
                </a:rPr>
                <a:t>添加标题</a:t>
              </a:r>
              <a:endParaRPr/>
            </a:p>
          </p:txBody>
        </p:sp>
        <p:sp>
          <p:nvSpPr>
            <p:cNvPr id="1110" name="Google Shape;1110;p44"/>
            <p:cNvSpPr/>
            <p:nvPr/>
          </p:nvSpPr>
          <p:spPr>
            <a:xfrm>
              <a:off x="1929694" y="5308346"/>
              <a:ext cx="2504960" cy="549446"/>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a:t>
              </a:r>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500"/>
                                        <p:tgtEl>
                                          <p:spTgt spid="1076"/>
                                        </p:tgtEl>
                                      </p:cBhvr>
                                    </p:animEffect>
                                  </p:childTnLst>
                                </p:cTn>
                              </p:par>
                              <p:par>
                                <p:cTn fill="hold" nodeType="with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500"/>
                                        <p:tgtEl>
                                          <p:spTgt spid="1080"/>
                                        </p:tgtEl>
                                      </p:cBhvr>
                                    </p:animEffec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500"/>
                                        <p:tgtEl>
                                          <p:spTgt spid="1065"/>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500"/>
                                        <p:tgtEl>
                                          <p:spTgt spid="1090"/>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5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500"/>
                                        <p:tgtEl>
                                          <p:spTgt spid="1093"/>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500"/>
                                        <p:tgtEl>
                                          <p:spTgt spid="10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500"/>
                                        <p:tgtEl>
                                          <p:spTgt spid="110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500"/>
                                        <p:tgtEl>
                                          <p:spTgt spid="11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500"/>
                                        <p:tgtEl>
                                          <p:spTgt spid="110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500"/>
                                        <p:tgtEl>
                                          <p:spTgt spid="1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45"/>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1117" name="Google Shape;1117;p45"/>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18" name="Google Shape;1118;p45"/>
          <p:cNvGrpSpPr/>
          <p:nvPr/>
        </p:nvGrpSpPr>
        <p:grpSpPr>
          <a:xfrm>
            <a:off x="2840403" y="3524531"/>
            <a:ext cx="1066073" cy="1066074"/>
            <a:chOff x="2197827" y="2854965"/>
            <a:chExt cx="3898173" cy="3898179"/>
          </a:xfrm>
        </p:grpSpPr>
        <p:grpSp>
          <p:nvGrpSpPr>
            <p:cNvPr id="1119" name="Google Shape;1119;p45"/>
            <p:cNvGrpSpPr/>
            <p:nvPr/>
          </p:nvGrpSpPr>
          <p:grpSpPr>
            <a:xfrm>
              <a:off x="2411669" y="3068824"/>
              <a:ext cx="3470474" cy="3470462"/>
              <a:chOff x="10072070" y="3804565"/>
              <a:chExt cx="850422" cy="850420"/>
            </a:xfrm>
          </p:grpSpPr>
          <p:sp>
            <p:nvSpPr>
              <p:cNvPr id="1120" name="Google Shape;1120;p45"/>
              <p:cNvSpPr/>
              <p:nvPr/>
            </p:nvSpPr>
            <p:spPr>
              <a:xfrm flipH="1">
                <a:off x="10072070" y="3804565"/>
                <a:ext cx="850421" cy="850420"/>
              </a:xfrm>
              <a:prstGeom prst="arc">
                <a:avLst>
                  <a:gd fmla="val 16515091" name="adj1"/>
                  <a:gd fmla="val 8042095" name="adj2"/>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5"/>
              <p:cNvSpPr/>
              <p:nvPr/>
            </p:nvSpPr>
            <p:spPr>
              <a:xfrm>
                <a:off x="10072071" y="3804565"/>
                <a:ext cx="850421" cy="850420"/>
              </a:xfrm>
              <a:prstGeom prst="arc">
                <a:avLst>
                  <a:gd fmla="val 19108016" name="adj1"/>
                  <a:gd fmla="val 947009" name="adj2"/>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2" name="Google Shape;1122;p45"/>
            <p:cNvGrpSpPr/>
            <p:nvPr/>
          </p:nvGrpSpPr>
          <p:grpSpPr>
            <a:xfrm>
              <a:off x="2411672" y="3068824"/>
              <a:ext cx="3470471" cy="3470462"/>
              <a:chOff x="10072070" y="3804565"/>
              <a:chExt cx="850422" cy="850420"/>
            </a:xfrm>
          </p:grpSpPr>
          <p:sp>
            <p:nvSpPr>
              <p:cNvPr id="1123" name="Google Shape;1123;p45"/>
              <p:cNvSpPr/>
              <p:nvPr/>
            </p:nvSpPr>
            <p:spPr>
              <a:xfrm>
                <a:off x="10072070" y="3804565"/>
                <a:ext cx="850421" cy="850420"/>
              </a:xfrm>
              <a:prstGeom prst="arc">
                <a:avLst>
                  <a:gd fmla="val 16221398" name="adj1"/>
                  <a:gd fmla="val 17074317" name="adj2"/>
                </a:avLst>
              </a:pr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45"/>
              <p:cNvSpPr/>
              <p:nvPr/>
            </p:nvSpPr>
            <p:spPr>
              <a:xfrm>
                <a:off x="10072071" y="3804565"/>
                <a:ext cx="850421" cy="850420"/>
              </a:xfrm>
              <a:prstGeom prst="arc">
                <a:avLst>
                  <a:gd fmla="val 1732279" name="adj1"/>
                  <a:gd fmla="val 2508284" name="adj2"/>
                </a:avLst>
              </a:pr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25" name="Google Shape;1125;p45"/>
            <p:cNvSpPr/>
            <p:nvPr/>
          </p:nvSpPr>
          <p:spPr>
            <a:xfrm flipH="1" rot="5400000">
              <a:off x="2197824" y="2854968"/>
              <a:ext cx="3898179" cy="3898173"/>
            </a:xfrm>
            <a:prstGeom prst="ellipse">
              <a:avLst/>
            </a:prstGeom>
            <a:noFill/>
            <a:ln cap="flat" cmpd="sng" w="38100">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126" name="Google Shape;1126;p45"/>
          <p:cNvGrpSpPr/>
          <p:nvPr/>
        </p:nvGrpSpPr>
        <p:grpSpPr>
          <a:xfrm>
            <a:off x="8285524" y="3524531"/>
            <a:ext cx="1066073" cy="1066074"/>
            <a:chOff x="2197827" y="2854965"/>
            <a:chExt cx="3898173" cy="3898179"/>
          </a:xfrm>
        </p:grpSpPr>
        <p:grpSp>
          <p:nvGrpSpPr>
            <p:cNvPr id="1127" name="Google Shape;1127;p45"/>
            <p:cNvGrpSpPr/>
            <p:nvPr/>
          </p:nvGrpSpPr>
          <p:grpSpPr>
            <a:xfrm>
              <a:off x="2411669" y="3068824"/>
              <a:ext cx="3470474" cy="3470462"/>
              <a:chOff x="10072070" y="3804565"/>
              <a:chExt cx="850422" cy="850420"/>
            </a:xfrm>
          </p:grpSpPr>
          <p:sp>
            <p:nvSpPr>
              <p:cNvPr id="1128" name="Google Shape;1128;p45"/>
              <p:cNvSpPr/>
              <p:nvPr/>
            </p:nvSpPr>
            <p:spPr>
              <a:xfrm flipH="1">
                <a:off x="10072070" y="3804565"/>
                <a:ext cx="850421" cy="850420"/>
              </a:xfrm>
              <a:prstGeom prst="arc">
                <a:avLst>
                  <a:gd fmla="val 16515091" name="adj1"/>
                  <a:gd fmla="val 8042095" name="adj2"/>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45"/>
              <p:cNvSpPr/>
              <p:nvPr/>
            </p:nvSpPr>
            <p:spPr>
              <a:xfrm>
                <a:off x="10072071" y="3804565"/>
                <a:ext cx="850421" cy="850420"/>
              </a:xfrm>
              <a:prstGeom prst="arc">
                <a:avLst>
                  <a:gd fmla="val 19108016" name="adj1"/>
                  <a:gd fmla="val 947009" name="adj2"/>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0" name="Google Shape;1130;p45"/>
            <p:cNvGrpSpPr/>
            <p:nvPr/>
          </p:nvGrpSpPr>
          <p:grpSpPr>
            <a:xfrm>
              <a:off x="2411672" y="3068824"/>
              <a:ext cx="3470471" cy="3470462"/>
              <a:chOff x="10072070" y="3804565"/>
              <a:chExt cx="850422" cy="850420"/>
            </a:xfrm>
          </p:grpSpPr>
          <p:sp>
            <p:nvSpPr>
              <p:cNvPr id="1131" name="Google Shape;1131;p45"/>
              <p:cNvSpPr/>
              <p:nvPr/>
            </p:nvSpPr>
            <p:spPr>
              <a:xfrm>
                <a:off x="10072070" y="3804565"/>
                <a:ext cx="850421" cy="850420"/>
              </a:xfrm>
              <a:prstGeom prst="arc">
                <a:avLst>
                  <a:gd fmla="val 16221398" name="adj1"/>
                  <a:gd fmla="val 17074317" name="adj2"/>
                </a:avLst>
              </a:pr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45"/>
              <p:cNvSpPr/>
              <p:nvPr/>
            </p:nvSpPr>
            <p:spPr>
              <a:xfrm>
                <a:off x="10072071" y="3804565"/>
                <a:ext cx="850421" cy="850420"/>
              </a:xfrm>
              <a:prstGeom prst="arc">
                <a:avLst>
                  <a:gd fmla="val 1732279" name="adj1"/>
                  <a:gd fmla="val 2508284" name="adj2"/>
                </a:avLst>
              </a:prstGeom>
              <a:noFill/>
              <a:ln cap="flat" cmpd="sng" w="76200">
                <a:solidFill>
                  <a:srgbClr val="01E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3" name="Google Shape;1133;p45"/>
            <p:cNvSpPr/>
            <p:nvPr/>
          </p:nvSpPr>
          <p:spPr>
            <a:xfrm flipH="1" rot="5400000">
              <a:off x="2197824" y="2854968"/>
              <a:ext cx="3898179" cy="3898173"/>
            </a:xfrm>
            <a:prstGeom prst="ellipse">
              <a:avLst/>
            </a:prstGeom>
            <a:noFill/>
            <a:ln cap="flat" cmpd="sng" w="38100">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134" name="Google Shape;1134;p45"/>
          <p:cNvGrpSpPr/>
          <p:nvPr/>
        </p:nvGrpSpPr>
        <p:grpSpPr>
          <a:xfrm>
            <a:off x="874644" y="2353032"/>
            <a:ext cx="5445121" cy="1064506"/>
            <a:chOff x="874644" y="2013667"/>
            <a:chExt cx="5445121" cy="1064506"/>
          </a:xfrm>
        </p:grpSpPr>
        <p:pic>
          <p:nvPicPr>
            <p:cNvPr id="1135" name="Google Shape;1135;p45"/>
            <p:cNvPicPr preferRelativeResize="0"/>
            <p:nvPr/>
          </p:nvPicPr>
          <p:blipFill rotWithShape="1">
            <a:blip r:embed="rId3">
              <a:alphaModFix/>
            </a:blip>
            <a:srcRect b="0" l="0" r="0" t="0"/>
            <a:stretch/>
          </p:blipFill>
          <p:spPr>
            <a:xfrm>
              <a:off x="1080872" y="2013667"/>
              <a:ext cx="5238893" cy="1064506"/>
            </a:xfrm>
            <a:prstGeom prst="rect">
              <a:avLst/>
            </a:prstGeom>
            <a:noFill/>
            <a:ln>
              <a:noFill/>
            </a:ln>
          </p:spPr>
        </p:pic>
        <p:sp>
          <p:nvSpPr>
            <p:cNvPr id="1136" name="Google Shape;1136;p45"/>
            <p:cNvSpPr/>
            <p:nvPr/>
          </p:nvSpPr>
          <p:spPr>
            <a:xfrm>
              <a:off x="874644" y="2222500"/>
              <a:ext cx="4997592" cy="635000"/>
            </a:xfrm>
            <a:prstGeom prst="roundRect">
              <a:avLst>
                <a:gd fmla="val 19672"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137" name="Google Shape;1137;p45"/>
          <p:cNvGrpSpPr/>
          <p:nvPr/>
        </p:nvGrpSpPr>
        <p:grpSpPr>
          <a:xfrm>
            <a:off x="6319765" y="2353032"/>
            <a:ext cx="5445121" cy="1064506"/>
            <a:chOff x="6319765" y="2013667"/>
            <a:chExt cx="5445121" cy="1064506"/>
          </a:xfrm>
        </p:grpSpPr>
        <p:pic>
          <p:nvPicPr>
            <p:cNvPr id="1138" name="Google Shape;1138;p45"/>
            <p:cNvPicPr preferRelativeResize="0"/>
            <p:nvPr/>
          </p:nvPicPr>
          <p:blipFill rotWithShape="1">
            <a:blip r:embed="rId4">
              <a:alphaModFix/>
            </a:blip>
            <a:srcRect b="0" l="0" r="0" t="0"/>
            <a:stretch/>
          </p:blipFill>
          <p:spPr>
            <a:xfrm>
              <a:off x="6525993" y="2013667"/>
              <a:ext cx="5238893" cy="1064506"/>
            </a:xfrm>
            <a:prstGeom prst="rect">
              <a:avLst/>
            </a:prstGeom>
            <a:noFill/>
            <a:ln>
              <a:noFill/>
            </a:ln>
          </p:spPr>
        </p:pic>
        <p:sp>
          <p:nvSpPr>
            <p:cNvPr id="1139" name="Google Shape;1139;p45"/>
            <p:cNvSpPr/>
            <p:nvPr/>
          </p:nvSpPr>
          <p:spPr>
            <a:xfrm>
              <a:off x="6319765" y="2222500"/>
              <a:ext cx="4997592" cy="635000"/>
            </a:xfrm>
            <a:prstGeom prst="roundRect">
              <a:avLst>
                <a:gd fmla="val 19672"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140" name="Google Shape;1140;p45"/>
          <p:cNvSpPr txBox="1"/>
          <p:nvPr/>
        </p:nvSpPr>
        <p:spPr>
          <a:xfrm>
            <a:off x="874644" y="4870300"/>
            <a:ext cx="4997592" cy="78951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您的内容打在这里或者通过复制您的文本后在此框中选择粘贴并选择只保留文字您的内容打在这里您的内容打在这里或者通过复制您的文本后在此框中选择粘贴并选择只保留文字您的内容打在这里</a:t>
            </a:r>
            <a:endParaRPr/>
          </a:p>
        </p:txBody>
      </p:sp>
      <p:sp>
        <p:nvSpPr>
          <p:cNvPr id="1141" name="Google Shape;1141;p45"/>
          <p:cNvSpPr txBox="1"/>
          <p:nvPr/>
        </p:nvSpPr>
        <p:spPr>
          <a:xfrm flipH="1">
            <a:off x="874644" y="2125268"/>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1142" name="Google Shape;1142;p45"/>
          <p:cNvSpPr txBox="1"/>
          <p:nvPr/>
        </p:nvSpPr>
        <p:spPr>
          <a:xfrm flipH="1">
            <a:off x="6319765" y="2125268"/>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1143" name="Google Shape;1143;p45"/>
          <p:cNvSpPr txBox="1"/>
          <p:nvPr/>
        </p:nvSpPr>
        <p:spPr>
          <a:xfrm>
            <a:off x="6319763" y="4870300"/>
            <a:ext cx="4997592" cy="78951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您的内容打在这里或者通过复制您的文本后在此框中选择粘贴并选择只保留文字您的内容打在这里您的内容打在这里或者通过复制您的文本后在此框中选择粘贴并选择只保留文字您的内容打在这里</a:t>
            </a:r>
            <a:endParaRPr/>
          </a:p>
        </p:txBody>
      </p:sp>
      <p:sp>
        <p:nvSpPr>
          <p:cNvPr id="1144" name="Google Shape;1144;p45"/>
          <p:cNvSpPr/>
          <p:nvPr/>
        </p:nvSpPr>
        <p:spPr>
          <a:xfrm>
            <a:off x="3235357" y="3841330"/>
            <a:ext cx="283126" cy="439440"/>
          </a:xfrm>
          <a:custGeom>
            <a:rect b="b" l="l" r="r" t="t"/>
            <a:pathLst>
              <a:path extrusionOk="0" h="323851" w="208654">
                <a:moveTo>
                  <a:pt x="121381" y="247742"/>
                </a:moveTo>
                <a:cubicBezTo>
                  <a:pt x="118239" y="248078"/>
                  <a:pt x="115594" y="249421"/>
                  <a:pt x="114271" y="251436"/>
                </a:cubicBezTo>
                <a:cubicBezTo>
                  <a:pt x="114271" y="251436"/>
                  <a:pt x="114271" y="251436"/>
                  <a:pt x="114271" y="252779"/>
                </a:cubicBezTo>
                <a:cubicBezTo>
                  <a:pt x="114271" y="252779"/>
                  <a:pt x="114271" y="252779"/>
                  <a:pt x="107656" y="263526"/>
                </a:cubicBezTo>
                <a:cubicBezTo>
                  <a:pt x="106333" y="266212"/>
                  <a:pt x="108979" y="271585"/>
                  <a:pt x="114271" y="275615"/>
                </a:cubicBezTo>
                <a:cubicBezTo>
                  <a:pt x="118239" y="278302"/>
                  <a:pt x="124854" y="276959"/>
                  <a:pt x="126177" y="274272"/>
                </a:cubicBezTo>
                <a:cubicBezTo>
                  <a:pt x="126177" y="274272"/>
                  <a:pt x="126177" y="274272"/>
                  <a:pt x="128823" y="270242"/>
                </a:cubicBezTo>
                <a:cubicBezTo>
                  <a:pt x="128823" y="270242"/>
                  <a:pt x="128823" y="270242"/>
                  <a:pt x="143375" y="279645"/>
                </a:cubicBezTo>
                <a:cubicBezTo>
                  <a:pt x="143375" y="279645"/>
                  <a:pt x="143375" y="279645"/>
                  <a:pt x="142052" y="282332"/>
                </a:cubicBezTo>
                <a:cubicBezTo>
                  <a:pt x="139406" y="286362"/>
                  <a:pt x="142052" y="291735"/>
                  <a:pt x="147344" y="294421"/>
                </a:cubicBezTo>
                <a:cubicBezTo>
                  <a:pt x="152635" y="298451"/>
                  <a:pt x="157927" y="297108"/>
                  <a:pt x="160573" y="293078"/>
                </a:cubicBezTo>
                <a:cubicBezTo>
                  <a:pt x="160573" y="293078"/>
                  <a:pt x="160573" y="293078"/>
                  <a:pt x="165864" y="283675"/>
                </a:cubicBezTo>
                <a:cubicBezTo>
                  <a:pt x="167187" y="282332"/>
                  <a:pt x="167187" y="282332"/>
                  <a:pt x="167187" y="282332"/>
                </a:cubicBezTo>
                <a:cubicBezTo>
                  <a:pt x="167187" y="282332"/>
                  <a:pt x="167187" y="282332"/>
                  <a:pt x="167187" y="280988"/>
                </a:cubicBezTo>
                <a:cubicBezTo>
                  <a:pt x="169833" y="276959"/>
                  <a:pt x="165864" y="270242"/>
                  <a:pt x="160573" y="266212"/>
                </a:cubicBezTo>
                <a:cubicBezTo>
                  <a:pt x="160573" y="266212"/>
                  <a:pt x="160573" y="266212"/>
                  <a:pt x="131469" y="250093"/>
                </a:cubicBezTo>
                <a:cubicBezTo>
                  <a:pt x="128161" y="248078"/>
                  <a:pt x="124523" y="247406"/>
                  <a:pt x="121381" y="247742"/>
                </a:cubicBezTo>
                <a:close/>
                <a:moveTo>
                  <a:pt x="86254" y="247742"/>
                </a:moveTo>
                <a:cubicBezTo>
                  <a:pt x="83513" y="247406"/>
                  <a:pt x="80288" y="248078"/>
                  <a:pt x="77064" y="250093"/>
                </a:cubicBezTo>
                <a:cubicBezTo>
                  <a:pt x="77064" y="250093"/>
                  <a:pt x="77064" y="250093"/>
                  <a:pt x="48687" y="266212"/>
                </a:cubicBezTo>
                <a:cubicBezTo>
                  <a:pt x="42238" y="270242"/>
                  <a:pt x="39658" y="276959"/>
                  <a:pt x="42238" y="280988"/>
                </a:cubicBezTo>
                <a:cubicBezTo>
                  <a:pt x="42238" y="282332"/>
                  <a:pt x="42238" y="282332"/>
                  <a:pt x="42238" y="282332"/>
                </a:cubicBezTo>
                <a:cubicBezTo>
                  <a:pt x="42238" y="282332"/>
                  <a:pt x="42238" y="282332"/>
                  <a:pt x="42238" y="283675"/>
                </a:cubicBezTo>
                <a:cubicBezTo>
                  <a:pt x="42238" y="283675"/>
                  <a:pt x="42238" y="283675"/>
                  <a:pt x="48687" y="293078"/>
                </a:cubicBezTo>
                <a:cubicBezTo>
                  <a:pt x="49977" y="297108"/>
                  <a:pt x="56426" y="298451"/>
                  <a:pt x="61585" y="294421"/>
                </a:cubicBezTo>
                <a:cubicBezTo>
                  <a:pt x="66745" y="291735"/>
                  <a:pt x="68035" y="286362"/>
                  <a:pt x="66745" y="282332"/>
                </a:cubicBezTo>
                <a:cubicBezTo>
                  <a:pt x="66745" y="282332"/>
                  <a:pt x="66745" y="282332"/>
                  <a:pt x="64165" y="279645"/>
                </a:cubicBezTo>
                <a:cubicBezTo>
                  <a:pt x="64165" y="279645"/>
                  <a:pt x="64165" y="279645"/>
                  <a:pt x="79643" y="270242"/>
                </a:cubicBezTo>
                <a:cubicBezTo>
                  <a:pt x="79643" y="270242"/>
                  <a:pt x="79643" y="270242"/>
                  <a:pt x="80933" y="274272"/>
                </a:cubicBezTo>
                <a:cubicBezTo>
                  <a:pt x="83513" y="276959"/>
                  <a:pt x="88672" y="278302"/>
                  <a:pt x="93832" y="275615"/>
                </a:cubicBezTo>
                <a:cubicBezTo>
                  <a:pt x="98991" y="271585"/>
                  <a:pt x="101571" y="266212"/>
                  <a:pt x="98991" y="263526"/>
                </a:cubicBezTo>
                <a:cubicBezTo>
                  <a:pt x="98991" y="263526"/>
                  <a:pt x="98991" y="263526"/>
                  <a:pt x="93832" y="252779"/>
                </a:cubicBezTo>
                <a:cubicBezTo>
                  <a:pt x="93832" y="251436"/>
                  <a:pt x="92542" y="251436"/>
                  <a:pt x="92542" y="251436"/>
                </a:cubicBezTo>
                <a:cubicBezTo>
                  <a:pt x="91252" y="249421"/>
                  <a:pt x="88995" y="248078"/>
                  <a:pt x="86254" y="247742"/>
                </a:cubicBezTo>
                <a:close/>
                <a:moveTo>
                  <a:pt x="200222" y="164242"/>
                </a:moveTo>
                <a:cubicBezTo>
                  <a:pt x="207026" y="168145"/>
                  <a:pt x="211108" y="175953"/>
                  <a:pt x="207026" y="181158"/>
                </a:cubicBezTo>
                <a:cubicBezTo>
                  <a:pt x="173008" y="239713"/>
                  <a:pt x="173008" y="239713"/>
                  <a:pt x="173008" y="239713"/>
                </a:cubicBezTo>
                <a:lnTo>
                  <a:pt x="173008" y="178555"/>
                </a:lnTo>
                <a:cubicBezTo>
                  <a:pt x="179812" y="166844"/>
                  <a:pt x="179812" y="166844"/>
                  <a:pt x="179812" y="166844"/>
                </a:cubicBezTo>
                <a:cubicBezTo>
                  <a:pt x="183894" y="161639"/>
                  <a:pt x="192058" y="160338"/>
                  <a:pt x="200222" y="164242"/>
                </a:cubicBezTo>
                <a:close/>
                <a:moveTo>
                  <a:pt x="8731" y="164242"/>
                </a:moveTo>
                <a:cubicBezTo>
                  <a:pt x="15199" y="160338"/>
                  <a:pt x="22960" y="161639"/>
                  <a:pt x="26840" y="166844"/>
                </a:cubicBezTo>
                <a:cubicBezTo>
                  <a:pt x="26840" y="166844"/>
                  <a:pt x="26840" y="166844"/>
                  <a:pt x="33308" y="178555"/>
                </a:cubicBezTo>
                <a:lnTo>
                  <a:pt x="33308" y="239713"/>
                </a:lnTo>
                <a:cubicBezTo>
                  <a:pt x="33308" y="239713"/>
                  <a:pt x="33308" y="239713"/>
                  <a:pt x="970" y="181158"/>
                </a:cubicBezTo>
                <a:cubicBezTo>
                  <a:pt x="-1617" y="175953"/>
                  <a:pt x="970" y="168145"/>
                  <a:pt x="8731" y="164242"/>
                </a:cubicBezTo>
                <a:close/>
                <a:moveTo>
                  <a:pt x="57834" y="153988"/>
                </a:moveTo>
                <a:cubicBezTo>
                  <a:pt x="57834" y="153988"/>
                  <a:pt x="57834" y="153988"/>
                  <a:pt x="151386" y="153988"/>
                </a:cubicBezTo>
                <a:cubicBezTo>
                  <a:pt x="161927" y="153988"/>
                  <a:pt x="169833" y="163277"/>
                  <a:pt x="169833" y="172567"/>
                </a:cubicBezTo>
                <a:cubicBezTo>
                  <a:pt x="169833" y="172567"/>
                  <a:pt x="169833" y="172567"/>
                  <a:pt x="169833" y="185837"/>
                </a:cubicBezTo>
                <a:cubicBezTo>
                  <a:pt x="169833" y="185837"/>
                  <a:pt x="169833" y="185837"/>
                  <a:pt x="138210" y="244228"/>
                </a:cubicBezTo>
                <a:cubicBezTo>
                  <a:pt x="138210" y="244228"/>
                  <a:pt x="138210" y="244228"/>
                  <a:pt x="163245" y="258825"/>
                </a:cubicBezTo>
                <a:lnTo>
                  <a:pt x="169833" y="248209"/>
                </a:lnTo>
                <a:cubicBezTo>
                  <a:pt x="169833" y="248209"/>
                  <a:pt x="169833" y="248209"/>
                  <a:pt x="169833" y="305272"/>
                </a:cubicBezTo>
                <a:cubicBezTo>
                  <a:pt x="169833" y="315889"/>
                  <a:pt x="161927" y="323851"/>
                  <a:pt x="151386" y="323851"/>
                </a:cubicBezTo>
                <a:cubicBezTo>
                  <a:pt x="151386" y="323851"/>
                  <a:pt x="151386" y="323851"/>
                  <a:pt x="57834" y="323851"/>
                </a:cubicBezTo>
                <a:cubicBezTo>
                  <a:pt x="47293" y="323851"/>
                  <a:pt x="38070" y="315889"/>
                  <a:pt x="38070" y="305272"/>
                </a:cubicBezTo>
                <a:cubicBezTo>
                  <a:pt x="38070" y="305272"/>
                  <a:pt x="38070" y="305272"/>
                  <a:pt x="38070" y="245555"/>
                </a:cubicBezTo>
                <a:cubicBezTo>
                  <a:pt x="38070" y="245555"/>
                  <a:pt x="38070" y="245555"/>
                  <a:pt x="45976" y="258825"/>
                </a:cubicBezTo>
                <a:cubicBezTo>
                  <a:pt x="45976" y="258825"/>
                  <a:pt x="45976" y="258825"/>
                  <a:pt x="72328" y="242901"/>
                </a:cubicBezTo>
                <a:cubicBezTo>
                  <a:pt x="72328" y="242901"/>
                  <a:pt x="72328" y="242901"/>
                  <a:pt x="38070" y="184510"/>
                </a:cubicBezTo>
                <a:cubicBezTo>
                  <a:pt x="38070" y="184510"/>
                  <a:pt x="38070" y="184510"/>
                  <a:pt x="38070" y="172567"/>
                </a:cubicBezTo>
                <a:cubicBezTo>
                  <a:pt x="38070" y="163277"/>
                  <a:pt x="47293" y="153988"/>
                  <a:pt x="57834" y="153988"/>
                </a:cubicBezTo>
                <a:close/>
                <a:moveTo>
                  <a:pt x="119732" y="61011"/>
                </a:moveTo>
                <a:cubicBezTo>
                  <a:pt x="116840" y="61011"/>
                  <a:pt x="114270" y="63284"/>
                  <a:pt x="114270" y="67830"/>
                </a:cubicBezTo>
                <a:cubicBezTo>
                  <a:pt x="114270" y="79520"/>
                  <a:pt x="127122" y="87313"/>
                  <a:pt x="127122" y="87313"/>
                </a:cubicBezTo>
                <a:cubicBezTo>
                  <a:pt x="127122" y="87313"/>
                  <a:pt x="141258" y="79520"/>
                  <a:pt x="141258" y="67830"/>
                </a:cubicBezTo>
                <a:cubicBezTo>
                  <a:pt x="141258" y="58738"/>
                  <a:pt x="130977" y="58738"/>
                  <a:pt x="127122" y="67830"/>
                </a:cubicBezTo>
                <a:cubicBezTo>
                  <a:pt x="125836" y="63284"/>
                  <a:pt x="122624" y="61011"/>
                  <a:pt x="119732" y="61011"/>
                </a:cubicBezTo>
                <a:close/>
                <a:moveTo>
                  <a:pt x="72107" y="61011"/>
                </a:moveTo>
                <a:cubicBezTo>
                  <a:pt x="69215" y="61011"/>
                  <a:pt x="66645" y="63284"/>
                  <a:pt x="66645" y="67830"/>
                </a:cubicBezTo>
                <a:cubicBezTo>
                  <a:pt x="66645" y="79520"/>
                  <a:pt x="79496" y="87313"/>
                  <a:pt x="79496" y="87313"/>
                </a:cubicBezTo>
                <a:cubicBezTo>
                  <a:pt x="79496" y="87313"/>
                  <a:pt x="93633" y="79520"/>
                  <a:pt x="93633" y="67830"/>
                </a:cubicBezTo>
                <a:cubicBezTo>
                  <a:pt x="93633" y="58738"/>
                  <a:pt x="83352" y="58738"/>
                  <a:pt x="79496" y="67830"/>
                </a:cubicBezTo>
                <a:cubicBezTo>
                  <a:pt x="78211" y="63284"/>
                  <a:pt x="74998" y="61011"/>
                  <a:pt x="72107" y="61011"/>
                </a:cubicBezTo>
                <a:close/>
                <a:moveTo>
                  <a:pt x="87376" y="31750"/>
                </a:moveTo>
                <a:cubicBezTo>
                  <a:pt x="87376" y="31750"/>
                  <a:pt x="87376" y="31750"/>
                  <a:pt x="120527" y="31750"/>
                </a:cubicBezTo>
                <a:cubicBezTo>
                  <a:pt x="139092" y="31750"/>
                  <a:pt x="160308" y="47587"/>
                  <a:pt x="160308" y="66063"/>
                </a:cubicBezTo>
                <a:cubicBezTo>
                  <a:pt x="158982" y="81900"/>
                  <a:pt x="158982" y="91138"/>
                  <a:pt x="158982" y="106975"/>
                </a:cubicBezTo>
                <a:cubicBezTo>
                  <a:pt x="157656" y="118852"/>
                  <a:pt x="151026" y="129410"/>
                  <a:pt x="141744" y="136009"/>
                </a:cubicBezTo>
                <a:cubicBezTo>
                  <a:pt x="136439" y="138648"/>
                  <a:pt x="129809" y="141288"/>
                  <a:pt x="123179" y="141288"/>
                </a:cubicBezTo>
                <a:cubicBezTo>
                  <a:pt x="123179" y="141288"/>
                  <a:pt x="123179" y="141288"/>
                  <a:pt x="83398" y="141288"/>
                </a:cubicBezTo>
                <a:cubicBezTo>
                  <a:pt x="76768" y="141288"/>
                  <a:pt x="70137" y="138648"/>
                  <a:pt x="64833" y="136009"/>
                </a:cubicBezTo>
                <a:cubicBezTo>
                  <a:pt x="55551" y="129410"/>
                  <a:pt x="48921" y="118852"/>
                  <a:pt x="48921" y="106975"/>
                </a:cubicBezTo>
                <a:cubicBezTo>
                  <a:pt x="47595" y="91138"/>
                  <a:pt x="47595" y="81900"/>
                  <a:pt x="47595" y="66063"/>
                </a:cubicBezTo>
                <a:cubicBezTo>
                  <a:pt x="47595" y="47587"/>
                  <a:pt x="67485" y="31750"/>
                  <a:pt x="87376" y="31750"/>
                </a:cubicBezTo>
                <a:close/>
                <a:moveTo>
                  <a:pt x="103951" y="0"/>
                </a:moveTo>
                <a:cubicBezTo>
                  <a:pt x="124964" y="0"/>
                  <a:pt x="144664" y="9121"/>
                  <a:pt x="157797" y="23453"/>
                </a:cubicBezTo>
                <a:cubicBezTo>
                  <a:pt x="169617" y="36483"/>
                  <a:pt x="176183" y="53421"/>
                  <a:pt x="176183" y="71662"/>
                </a:cubicBezTo>
                <a:cubicBezTo>
                  <a:pt x="176183" y="105539"/>
                  <a:pt x="169617" y="123780"/>
                  <a:pt x="157797" y="132901"/>
                </a:cubicBezTo>
                <a:cubicBezTo>
                  <a:pt x="155170" y="135507"/>
                  <a:pt x="152544" y="136810"/>
                  <a:pt x="149917" y="138113"/>
                </a:cubicBezTo>
                <a:cubicBezTo>
                  <a:pt x="151230" y="136810"/>
                  <a:pt x="152544" y="136810"/>
                  <a:pt x="152544" y="135507"/>
                </a:cubicBezTo>
                <a:cubicBezTo>
                  <a:pt x="160424" y="128992"/>
                  <a:pt x="164363" y="118569"/>
                  <a:pt x="164363" y="108145"/>
                </a:cubicBezTo>
                <a:cubicBezTo>
                  <a:pt x="165677" y="96418"/>
                  <a:pt x="165677" y="89904"/>
                  <a:pt x="165677" y="80783"/>
                </a:cubicBezTo>
                <a:cubicBezTo>
                  <a:pt x="165677" y="76874"/>
                  <a:pt x="165677" y="71662"/>
                  <a:pt x="165677" y="65148"/>
                </a:cubicBezTo>
                <a:cubicBezTo>
                  <a:pt x="165677" y="46906"/>
                  <a:pt x="147291" y="26059"/>
                  <a:pt x="122338" y="26059"/>
                </a:cubicBezTo>
                <a:cubicBezTo>
                  <a:pt x="122338" y="26059"/>
                  <a:pt x="122338" y="26059"/>
                  <a:pt x="86878" y="26059"/>
                </a:cubicBezTo>
                <a:cubicBezTo>
                  <a:pt x="65866" y="26059"/>
                  <a:pt x="42226" y="42997"/>
                  <a:pt x="42226" y="65148"/>
                </a:cubicBezTo>
                <a:cubicBezTo>
                  <a:pt x="42226" y="71662"/>
                  <a:pt x="42226" y="76874"/>
                  <a:pt x="42226" y="80783"/>
                </a:cubicBezTo>
                <a:cubicBezTo>
                  <a:pt x="43540" y="89904"/>
                  <a:pt x="43540" y="96418"/>
                  <a:pt x="43540" y="108145"/>
                </a:cubicBezTo>
                <a:cubicBezTo>
                  <a:pt x="43540" y="118569"/>
                  <a:pt x="48793" y="128992"/>
                  <a:pt x="55359" y="135507"/>
                </a:cubicBezTo>
                <a:cubicBezTo>
                  <a:pt x="56673" y="136810"/>
                  <a:pt x="57986" y="136810"/>
                  <a:pt x="57986" y="138113"/>
                </a:cubicBezTo>
                <a:cubicBezTo>
                  <a:pt x="55359" y="136810"/>
                  <a:pt x="54046" y="135507"/>
                  <a:pt x="51419" y="134204"/>
                </a:cubicBezTo>
                <a:cubicBezTo>
                  <a:pt x="39600" y="123780"/>
                  <a:pt x="31720" y="105539"/>
                  <a:pt x="31720" y="71662"/>
                </a:cubicBezTo>
                <a:cubicBezTo>
                  <a:pt x="31720" y="53421"/>
                  <a:pt x="39600" y="36483"/>
                  <a:pt x="51419" y="23453"/>
                </a:cubicBezTo>
                <a:cubicBezTo>
                  <a:pt x="64552" y="9121"/>
                  <a:pt x="82939" y="0"/>
                  <a:pt x="1039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45" name="Google Shape;1145;p45"/>
          <p:cNvSpPr/>
          <p:nvPr/>
        </p:nvSpPr>
        <p:spPr>
          <a:xfrm>
            <a:off x="8598839" y="3896002"/>
            <a:ext cx="439440" cy="330095"/>
          </a:xfrm>
          <a:custGeom>
            <a:rect b="b" l="l" r="r" t="t"/>
            <a:pathLst>
              <a:path extrusionOk="0" h="254000" w="338138">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141"/>
                                        </p:tgtEl>
                                        <p:attrNameLst>
                                          <p:attrName>style.visibility</p:attrName>
                                        </p:attrNameLst>
                                      </p:cBhvr>
                                      <p:to>
                                        <p:strVal val="visible"/>
                                      </p:to>
                                    </p:set>
                                    <p:anim calcmode="lin" valueType="num">
                                      <p:cBhvr additive="base">
                                        <p:cTn dur="500"/>
                                        <p:tgtEl>
                                          <p:spTgt spid="114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42"/>
                                        </p:tgtEl>
                                        <p:attrNameLst>
                                          <p:attrName>style.visibility</p:attrName>
                                        </p:attrNameLst>
                                      </p:cBhvr>
                                      <p:to>
                                        <p:strVal val="visible"/>
                                      </p:to>
                                    </p:set>
                                    <p:anim calcmode="lin" valueType="num">
                                      <p:cBhvr additive="base">
                                        <p:cTn dur="500"/>
                                        <p:tgtEl>
                                          <p:spTgt spid="114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
                                        <p:tgtEl>
                                          <p:spTgt spid="113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118"/>
                                        </p:tgtEl>
                                        <p:attrNameLst>
                                          <p:attrName>style.visibility</p:attrName>
                                        </p:attrNameLst>
                                      </p:cBhvr>
                                      <p:to>
                                        <p:strVal val="visible"/>
                                      </p:to>
                                    </p:set>
                                    <p:anim calcmode="lin" valueType="num">
                                      <p:cBhvr additive="base">
                                        <p:cTn dur="500"/>
                                        <p:tgtEl>
                                          <p:spTgt spid="1118"/>
                                        </p:tgtEl>
                                        <p:attrNameLst>
                                          <p:attrName>ppt_w</p:attrName>
                                        </p:attrNameLst>
                                      </p:cBhvr>
                                      <p:tavLst>
                                        <p:tav fmla="" tm="0">
                                          <p:val>
                                            <p:strVal val="0"/>
                                          </p:val>
                                        </p:tav>
                                        <p:tav fmla="" tm="100000">
                                          <p:val>
                                            <p:strVal val="#ppt_w"/>
                                          </p:val>
                                        </p:tav>
                                      </p:tavLst>
                                    </p:anim>
                                    <p:anim calcmode="lin" valueType="num">
                                      <p:cBhvr additive="base">
                                        <p:cTn dur="500"/>
                                        <p:tgtEl>
                                          <p:spTgt spid="11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500"/>
                                        <p:tgtEl>
                                          <p:spTgt spid="1126"/>
                                        </p:tgtEl>
                                        <p:attrNameLst>
                                          <p:attrName>ppt_w</p:attrName>
                                        </p:attrNameLst>
                                      </p:cBhvr>
                                      <p:tavLst>
                                        <p:tav fmla="" tm="0">
                                          <p:val>
                                            <p:strVal val="0"/>
                                          </p:val>
                                        </p:tav>
                                        <p:tav fmla="" tm="100000">
                                          <p:val>
                                            <p:strVal val="#ppt_w"/>
                                          </p:val>
                                        </p:tav>
                                      </p:tavLst>
                                    </p:anim>
                                    <p:anim calcmode="lin" valueType="num">
                                      <p:cBhvr additive="base">
                                        <p:cTn dur="500"/>
                                        <p:tgtEl>
                                          <p:spTgt spid="11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44"/>
                                        </p:tgtEl>
                                        <p:attrNameLst>
                                          <p:attrName>style.visibility</p:attrName>
                                        </p:attrNameLst>
                                      </p:cBhvr>
                                      <p:to>
                                        <p:strVal val="visible"/>
                                      </p:to>
                                    </p:set>
                                    <p:anim calcmode="lin" valueType="num">
                                      <p:cBhvr additive="base">
                                        <p:cTn dur="500"/>
                                        <p:tgtEl>
                                          <p:spTgt spid="1144"/>
                                        </p:tgtEl>
                                        <p:attrNameLst>
                                          <p:attrName>ppt_w</p:attrName>
                                        </p:attrNameLst>
                                      </p:cBhvr>
                                      <p:tavLst>
                                        <p:tav fmla="" tm="0">
                                          <p:val>
                                            <p:strVal val="0"/>
                                          </p:val>
                                        </p:tav>
                                        <p:tav fmla="" tm="100000">
                                          <p:val>
                                            <p:strVal val="#ppt_w"/>
                                          </p:val>
                                        </p:tav>
                                      </p:tavLst>
                                    </p:anim>
                                    <p:anim calcmode="lin" valueType="num">
                                      <p:cBhvr additive="base">
                                        <p:cTn dur="500"/>
                                        <p:tgtEl>
                                          <p:spTgt spid="11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500"/>
                                        <p:tgtEl>
                                          <p:spTgt spid="1145"/>
                                        </p:tgtEl>
                                        <p:attrNameLst>
                                          <p:attrName>ppt_w</p:attrName>
                                        </p:attrNameLst>
                                      </p:cBhvr>
                                      <p:tavLst>
                                        <p:tav fmla="" tm="0">
                                          <p:val>
                                            <p:strVal val="0"/>
                                          </p:val>
                                        </p:tav>
                                        <p:tav fmla="" tm="100000">
                                          <p:val>
                                            <p:strVal val="#ppt_w"/>
                                          </p:val>
                                        </p:tav>
                                      </p:tavLst>
                                    </p:anim>
                                    <p:anim calcmode="lin" valueType="num">
                                      <p:cBhvr additive="base">
                                        <p:cTn dur="500"/>
                                        <p:tgtEl>
                                          <p:spTgt spid="1145"/>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46"/>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1152" name="Google Shape;1152;p46"/>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53" name="Google Shape;1153;p46"/>
          <p:cNvGrpSpPr/>
          <p:nvPr/>
        </p:nvGrpSpPr>
        <p:grpSpPr>
          <a:xfrm>
            <a:off x="1066623" y="2186281"/>
            <a:ext cx="1702154" cy="1700443"/>
            <a:chOff x="5305425" y="2638424"/>
            <a:chExt cx="1579563" cy="1577975"/>
          </a:xfrm>
        </p:grpSpPr>
        <p:sp>
          <p:nvSpPr>
            <p:cNvPr id="1154" name="Google Shape;1154;p46"/>
            <p:cNvSpPr/>
            <p:nvPr/>
          </p:nvSpPr>
          <p:spPr>
            <a:xfrm>
              <a:off x="5305425" y="2638424"/>
              <a:ext cx="1579563" cy="1577975"/>
            </a:xfrm>
            <a:custGeom>
              <a:rect b="b" l="l" r="r" t="t"/>
              <a:pathLst>
                <a:path extrusionOk="0" h="421" w="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01E2BC"/>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5" name="Google Shape;1155;p46"/>
            <p:cNvSpPr/>
            <p:nvPr/>
          </p:nvSpPr>
          <p:spPr>
            <a:xfrm>
              <a:off x="5602288" y="2933700"/>
              <a:ext cx="985838" cy="985838"/>
            </a:xfrm>
            <a:custGeom>
              <a:rect b="b" l="l" r="r" t="t"/>
              <a:pathLst>
                <a:path extrusionOk="0" h="263" w="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lt1"/>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1156" name="Google Shape;1156;p46"/>
          <p:cNvGrpSpPr/>
          <p:nvPr/>
        </p:nvGrpSpPr>
        <p:grpSpPr>
          <a:xfrm>
            <a:off x="3852156" y="2186281"/>
            <a:ext cx="1702154" cy="1700443"/>
            <a:chOff x="5305425" y="2638424"/>
            <a:chExt cx="1579563" cy="1577975"/>
          </a:xfrm>
        </p:grpSpPr>
        <p:sp>
          <p:nvSpPr>
            <p:cNvPr id="1157" name="Google Shape;1157;p46"/>
            <p:cNvSpPr/>
            <p:nvPr/>
          </p:nvSpPr>
          <p:spPr>
            <a:xfrm>
              <a:off x="5305425" y="2638424"/>
              <a:ext cx="1579563" cy="1577975"/>
            </a:xfrm>
            <a:custGeom>
              <a:rect b="b" l="l" r="r" t="t"/>
              <a:pathLst>
                <a:path extrusionOk="0" h="421" w="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01E2BC"/>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8" name="Google Shape;1158;p46"/>
            <p:cNvSpPr/>
            <p:nvPr/>
          </p:nvSpPr>
          <p:spPr>
            <a:xfrm>
              <a:off x="5602288" y="2933700"/>
              <a:ext cx="985838" cy="985838"/>
            </a:xfrm>
            <a:custGeom>
              <a:rect b="b" l="l" r="r" t="t"/>
              <a:pathLst>
                <a:path extrusionOk="0" h="263" w="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lt1"/>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1159" name="Google Shape;1159;p46"/>
          <p:cNvGrpSpPr/>
          <p:nvPr/>
        </p:nvGrpSpPr>
        <p:grpSpPr>
          <a:xfrm>
            <a:off x="6637689" y="2186281"/>
            <a:ext cx="1702154" cy="1700443"/>
            <a:chOff x="5305425" y="2638424"/>
            <a:chExt cx="1579563" cy="1577975"/>
          </a:xfrm>
        </p:grpSpPr>
        <p:sp>
          <p:nvSpPr>
            <p:cNvPr id="1160" name="Google Shape;1160;p46"/>
            <p:cNvSpPr/>
            <p:nvPr/>
          </p:nvSpPr>
          <p:spPr>
            <a:xfrm>
              <a:off x="5305425" y="2638424"/>
              <a:ext cx="1579563" cy="1577975"/>
            </a:xfrm>
            <a:custGeom>
              <a:rect b="b" l="l" r="r" t="t"/>
              <a:pathLst>
                <a:path extrusionOk="0" h="421" w="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01E2BC"/>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1" name="Google Shape;1161;p46"/>
            <p:cNvSpPr/>
            <p:nvPr/>
          </p:nvSpPr>
          <p:spPr>
            <a:xfrm>
              <a:off x="5602288" y="2933700"/>
              <a:ext cx="985838" cy="985838"/>
            </a:xfrm>
            <a:custGeom>
              <a:rect b="b" l="l" r="r" t="t"/>
              <a:pathLst>
                <a:path extrusionOk="0" h="263" w="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lt1"/>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1162" name="Google Shape;1162;p46"/>
          <p:cNvGrpSpPr/>
          <p:nvPr/>
        </p:nvGrpSpPr>
        <p:grpSpPr>
          <a:xfrm>
            <a:off x="9423223" y="2186281"/>
            <a:ext cx="1702154" cy="1700443"/>
            <a:chOff x="5305425" y="2638424"/>
            <a:chExt cx="1579563" cy="1577975"/>
          </a:xfrm>
        </p:grpSpPr>
        <p:sp>
          <p:nvSpPr>
            <p:cNvPr id="1163" name="Google Shape;1163;p46"/>
            <p:cNvSpPr/>
            <p:nvPr/>
          </p:nvSpPr>
          <p:spPr>
            <a:xfrm>
              <a:off x="5305425" y="2638424"/>
              <a:ext cx="1579563" cy="1577975"/>
            </a:xfrm>
            <a:custGeom>
              <a:rect b="b" l="l" r="r" t="t"/>
              <a:pathLst>
                <a:path extrusionOk="0" h="421" w="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01E2BC"/>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4" name="Google Shape;1164;p46"/>
            <p:cNvSpPr/>
            <p:nvPr/>
          </p:nvSpPr>
          <p:spPr>
            <a:xfrm>
              <a:off x="5602288" y="2933700"/>
              <a:ext cx="985838" cy="985838"/>
            </a:xfrm>
            <a:custGeom>
              <a:rect b="b" l="l" r="r" t="t"/>
              <a:pathLst>
                <a:path extrusionOk="0" h="263" w="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lt1"/>
            </a:solidFill>
            <a:ln>
              <a:noFill/>
            </a:ln>
            <a:effectLst>
              <a:outerShdw blurRad="63500" rotWithShape="0" algn="ctr">
                <a:srgbClr val="01E2BC"/>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1165" name="Google Shape;1165;p46"/>
          <p:cNvGrpSpPr/>
          <p:nvPr/>
        </p:nvGrpSpPr>
        <p:grpSpPr>
          <a:xfrm>
            <a:off x="369043" y="4230317"/>
            <a:ext cx="3097314" cy="1177655"/>
            <a:chOff x="397090" y="3734493"/>
            <a:chExt cx="3097314" cy="1177655"/>
          </a:xfrm>
        </p:grpSpPr>
        <p:sp>
          <p:nvSpPr>
            <p:cNvPr id="1166" name="Google Shape;1166;p46"/>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1167" name="Google Shape;1167;p46"/>
            <p:cNvSpPr txBox="1"/>
            <p:nvPr/>
          </p:nvSpPr>
          <p:spPr>
            <a:xfrm>
              <a:off x="701149" y="4099618"/>
              <a:ext cx="2489198" cy="81253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1168" name="Google Shape;1168;p46"/>
          <p:cNvGrpSpPr/>
          <p:nvPr/>
        </p:nvGrpSpPr>
        <p:grpSpPr>
          <a:xfrm>
            <a:off x="3154576" y="4230317"/>
            <a:ext cx="3097314" cy="1154637"/>
            <a:chOff x="397090" y="3734493"/>
            <a:chExt cx="3097314" cy="1154637"/>
          </a:xfrm>
        </p:grpSpPr>
        <p:sp>
          <p:nvSpPr>
            <p:cNvPr id="1169" name="Google Shape;1169;p46"/>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1170" name="Google Shape;1170;p46"/>
            <p:cNvSpPr txBox="1"/>
            <p:nvPr/>
          </p:nvSpPr>
          <p:spPr>
            <a:xfrm>
              <a:off x="701149" y="4099618"/>
              <a:ext cx="2489198"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1171" name="Google Shape;1171;p46"/>
          <p:cNvGrpSpPr/>
          <p:nvPr/>
        </p:nvGrpSpPr>
        <p:grpSpPr>
          <a:xfrm>
            <a:off x="5940109" y="4230317"/>
            <a:ext cx="3097314" cy="1154637"/>
            <a:chOff x="397090" y="3734493"/>
            <a:chExt cx="3097314" cy="1154637"/>
          </a:xfrm>
        </p:grpSpPr>
        <p:sp>
          <p:nvSpPr>
            <p:cNvPr id="1172" name="Google Shape;1172;p46"/>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1173" name="Google Shape;1173;p46"/>
            <p:cNvSpPr txBox="1"/>
            <p:nvPr/>
          </p:nvSpPr>
          <p:spPr>
            <a:xfrm>
              <a:off x="701149" y="4099618"/>
              <a:ext cx="2489198"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1174" name="Google Shape;1174;p46"/>
          <p:cNvGrpSpPr/>
          <p:nvPr/>
        </p:nvGrpSpPr>
        <p:grpSpPr>
          <a:xfrm>
            <a:off x="8725642" y="4230317"/>
            <a:ext cx="3097314" cy="1154637"/>
            <a:chOff x="397090" y="3734493"/>
            <a:chExt cx="3097314" cy="1154637"/>
          </a:xfrm>
        </p:grpSpPr>
        <p:sp>
          <p:nvSpPr>
            <p:cNvPr id="1175" name="Google Shape;1175;p46"/>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1176" name="Google Shape;1176;p46"/>
            <p:cNvSpPr txBox="1"/>
            <p:nvPr/>
          </p:nvSpPr>
          <p:spPr>
            <a:xfrm>
              <a:off x="701149" y="4099618"/>
              <a:ext cx="2489198" cy="789512"/>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500"/>
                                        <p:tgtEl>
                                          <p:spTgt spid="1153"/>
                                        </p:tgtEl>
                                        <p:attrNameLst>
                                          <p:attrName>ppt_w</p:attrName>
                                        </p:attrNameLst>
                                      </p:cBhvr>
                                      <p:tavLst>
                                        <p:tav fmla="" tm="0">
                                          <p:val>
                                            <p:strVal val="0"/>
                                          </p:val>
                                        </p:tav>
                                        <p:tav fmla="" tm="100000">
                                          <p:val>
                                            <p:strVal val="#ppt_w"/>
                                          </p:val>
                                        </p:tav>
                                      </p:tavLst>
                                    </p:anim>
                                    <p:anim calcmode="lin" valueType="num">
                                      <p:cBhvr additive="base">
                                        <p:cTn dur="500"/>
                                        <p:tgtEl>
                                          <p:spTgt spid="11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500"/>
                                        <p:tgtEl>
                                          <p:spTgt spid="1156"/>
                                        </p:tgtEl>
                                        <p:attrNameLst>
                                          <p:attrName>ppt_w</p:attrName>
                                        </p:attrNameLst>
                                      </p:cBhvr>
                                      <p:tavLst>
                                        <p:tav fmla="" tm="0">
                                          <p:val>
                                            <p:strVal val="0"/>
                                          </p:val>
                                        </p:tav>
                                        <p:tav fmla="" tm="100000">
                                          <p:val>
                                            <p:strVal val="#ppt_w"/>
                                          </p:val>
                                        </p:tav>
                                      </p:tavLst>
                                    </p:anim>
                                    <p:anim calcmode="lin" valueType="num">
                                      <p:cBhvr additive="base">
                                        <p:cTn dur="500"/>
                                        <p:tgtEl>
                                          <p:spTgt spid="11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59"/>
                                        </p:tgtEl>
                                        <p:attrNameLst>
                                          <p:attrName>style.visibility</p:attrName>
                                        </p:attrNameLst>
                                      </p:cBhvr>
                                      <p:to>
                                        <p:strVal val="visible"/>
                                      </p:to>
                                    </p:set>
                                    <p:anim calcmode="lin" valueType="num">
                                      <p:cBhvr additive="base">
                                        <p:cTn dur="500"/>
                                        <p:tgtEl>
                                          <p:spTgt spid="1159"/>
                                        </p:tgtEl>
                                        <p:attrNameLst>
                                          <p:attrName>ppt_w</p:attrName>
                                        </p:attrNameLst>
                                      </p:cBhvr>
                                      <p:tavLst>
                                        <p:tav fmla="" tm="0">
                                          <p:val>
                                            <p:strVal val="0"/>
                                          </p:val>
                                        </p:tav>
                                        <p:tav fmla="" tm="100000">
                                          <p:val>
                                            <p:strVal val="#ppt_w"/>
                                          </p:val>
                                        </p:tav>
                                      </p:tavLst>
                                    </p:anim>
                                    <p:anim calcmode="lin" valueType="num">
                                      <p:cBhvr additive="base">
                                        <p:cTn dur="500"/>
                                        <p:tgtEl>
                                          <p:spTgt spid="11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62"/>
                                        </p:tgtEl>
                                        <p:attrNameLst>
                                          <p:attrName>style.visibility</p:attrName>
                                        </p:attrNameLst>
                                      </p:cBhvr>
                                      <p:to>
                                        <p:strVal val="visible"/>
                                      </p:to>
                                    </p:set>
                                    <p:anim calcmode="lin" valueType="num">
                                      <p:cBhvr additive="base">
                                        <p:cTn dur="500"/>
                                        <p:tgtEl>
                                          <p:spTgt spid="1162"/>
                                        </p:tgtEl>
                                        <p:attrNameLst>
                                          <p:attrName>ppt_w</p:attrName>
                                        </p:attrNameLst>
                                      </p:cBhvr>
                                      <p:tavLst>
                                        <p:tav fmla="" tm="0">
                                          <p:val>
                                            <p:strVal val="0"/>
                                          </p:val>
                                        </p:tav>
                                        <p:tav fmla="" tm="100000">
                                          <p:val>
                                            <p:strVal val="#ppt_w"/>
                                          </p:val>
                                        </p:tav>
                                      </p:tavLst>
                                    </p:anim>
                                    <p:anim calcmode="lin" valueType="num">
                                      <p:cBhvr additive="base">
                                        <p:cTn dur="500"/>
                                        <p:tgtEl>
                                          <p:spTgt spid="116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mph" presetID="8" presetSubtype="0">
                                  <p:stCondLst>
                                    <p:cond delay="0"/>
                                  </p:stCondLst>
                                  <p:childTnLst>
                                    <p:animRot by="-21600000">
                                      <p:cBhvr>
                                        <p:cTn dur="2000" fill="hold"/>
                                        <p:tgtEl>
                                          <p:spTgt spid="1153"/>
                                        </p:tgtEl>
                                        <p:attrNameLst>
                                          <p:attrName>r</p:attrName>
                                        </p:attrNameLst>
                                      </p:cBhvr>
                                    </p:animRot>
                                  </p:childTnLst>
                                </p:cTn>
                              </p:par>
                              <p:par>
                                <p:cTn fill="hold" nodeType="withEffect" presetClass="emph" presetID="8" presetSubtype="0">
                                  <p:stCondLst>
                                    <p:cond delay="0"/>
                                  </p:stCondLst>
                                  <p:childTnLst>
                                    <p:animRot by="-21600000">
                                      <p:cBhvr>
                                        <p:cTn dur="2000" fill="hold"/>
                                        <p:tgtEl>
                                          <p:spTgt spid="1156"/>
                                        </p:tgtEl>
                                        <p:attrNameLst>
                                          <p:attrName>r</p:attrName>
                                        </p:attrNameLst>
                                      </p:cBhvr>
                                    </p:animRot>
                                  </p:childTnLst>
                                </p:cTn>
                              </p:par>
                              <p:par>
                                <p:cTn fill="hold" nodeType="withEffect" presetClass="emph" presetID="8" presetSubtype="0">
                                  <p:stCondLst>
                                    <p:cond delay="0"/>
                                  </p:stCondLst>
                                  <p:childTnLst>
                                    <p:animRot by="-21600000">
                                      <p:cBhvr>
                                        <p:cTn dur="2000" fill="hold"/>
                                        <p:tgtEl>
                                          <p:spTgt spid="1159"/>
                                        </p:tgtEl>
                                        <p:attrNameLst>
                                          <p:attrName>r</p:attrName>
                                        </p:attrNameLst>
                                      </p:cBhvr>
                                    </p:animRot>
                                  </p:childTnLst>
                                </p:cTn>
                              </p:par>
                              <p:par>
                                <p:cTn fill="hold" nodeType="withEffect" presetClass="emph" presetID="8" presetSubtype="0">
                                  <p:stCondLst>
                                    <p:cond delay="0"/>
                                  </p:stCondLst>
                                  <p:childTnLst>
                                    <p:animRot by="-21600000">
                                      <p:cBhvr>
                                        <p:cTn dur="2000" fill="hold"/>
                                        <p:tgtEl>
                                          <p:spTgt spid="1162"/>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par>
                                <p:cTn fill="hold" nodeType="withEffect" presetClass="entr" presetID="10" presetSubtype="0">
                                  <p:stCondLst>
                                    <p:cond delay="25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par>
                                <p:cTn fill="hold" nodeType="withEffect" presetClass="entr" presetID="10" presetSubtype="0">
                                  <p:stCondLst>
                                    <p:cond delay="50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par>
                                <p:cTn fill="hold" nodeType="withEffect" presetClass="entr" presetID="10" presetSubtype="0">
                                  <p:stCondLst>
                                    <p:cond delay="75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pic>
        <p:nvPicPr>
          <p:cNvPr id="1182" name="Google Shape;1182;p47"/>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1183" name="Google Shape;1183;p47"/>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pic>
        <p:nvPicPr>
          <p:cNvPr id="1184" name="Google Shape;1184;p47"/>
          <p:cNvPicPr preferRelativeResize="0"/>
          <p:nvPr/>
        </p:nvPicPr>
        <p:blipFill rotWithShape="1">
          <a:blip r:embed="rId5">
            <a:alphaModFix/>
          </a:blip>
          <a:srcRect b="30270" l="20114" r="19136" t="29489"/>
          <a:stretch/>
        </p:blipFill>
        <p:spPr>
          <a:xfrm>
            <a:off x="1941107" y="928782"/>
            <a:ext cx="3184744" cy="2109508"/>
          </a:xfrm>
          <a:prstGeom prst="rect">
            <a:avLst/>
          </a:prstGeom>
          <a:noFill/>
          <a:ln>
            <a:noFill/>
          </a:ln>
          <a:effectLst>
            <a:outerShdw blurRad="50800" rotWithShape="0" algn="tl" dir="2700000" dist="38100">
              <a:srgbClr val="000000">
                <a:alpha val="40000"/>
              </a:srgbClr>
            </a:outerShdw>
          </a:effectLst>
        </p:spPr>
      </p:pic>
      <p:sp>
        <p:nvSpPr>
          <p:cNvPr id="1185" name="Google Shape;1185;p47"/>
          <p:cNvSpPr txBox="1"/>
          <p:nvPr/>
        </p:nvSpPr>
        <p:spPr>
          <a:xfrm>
            <a:off x="707729" y="3366413"/>
            <a:ext cx="565150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4800">
                <a:solidFill>
                  <a:srgbClr val="01E2BC"/>
                </a:solidFill>
                <a:latin typeface="Arial"/>
                <a:ea typeface="Arial"/>
                <a:cs typeface="Arial"/>
                <a:sym typeface="Arial"/>
              </a:rPr>
              <a:t>感谢各位的观看</a:t>
            </a:r>
            <a:endParaRPr b="1" sz="4800">
              <a:solidFill>
                <a:srgbClr val="01E2BC"/>
              </a:solidFill>
              <a:latin typeface="Arial"/>
              <a:ea typeface="Arial"/>
              <a:cs typeface="Arial"/>
              <a:sym typeface="Arial"/>
            </a:endParaRPr>
          </a:p>
        </p:txBody>
      </p:sp>
      <p:sp>
        <p:nvSpPr>
          <p:cNvPr id="1186" name="Google Shape;1186;p47"/>
          <p:cNvSpPr txBox="1"/>
          <p:nvPr/>
        </p:nvSpPr>
        <p:spPr>
          <a:xfrm>
            <a:off x="707729" y="4622268"/>
            <a:ext cx="56515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2800">
                <a:solidFill>
                  <a:srgbClr val="FFFFFF"/>
                </a:solidFill>
                <a:latin typeface="Arial"/>
                <a:ea typeface="Arial"/>
                <a:cs typeface="Arial"/>
                <a:sym typeface="Arial"/>
              </a:rPr>
              <a:t>VR虚拟现实ppt模板</a:t>
            </a:r>
            <a:endParaRPr/>
          </a:p>
        </p:txBody>
      </p:sp>
      <p:sp>
        <p:nvSpPr>
          <p:cNvPr id="1187" name="Google Shape;1187;p47"/>
          <p:cNvSpPr txBox="1"/>
          <p:nvPr/>
        </p:nvSpPr>
        <p:spPr>
          <a:xfrm>
            <a:off x="707729" y="4178338"/>
            <a:ext cx="565150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000">
                <a:solidFill>
                  <a:srgbClr val="FFFFFF"/>
                </a:solidFill>
                <a:latin typeface="Arial"/>
                <a:ea typeface="Arial"/>
                <a:cs typeface="Arial"/>
                <a:sym typeface="Arial"/>
              </a:rPr>
              <a:t>More than I can see Beyond imagination</a:t>
            </a:r>
            <a:endParaRPr b="1" sz="2000">
              <a:solidFill>
                <a:srgbClr val="FFFFFF"/>
              </a:solidFill>
              <a:latin typeface="Arial"/>
              <a:ea typeface="Arial"/>
              <a:cs typeface="Arial"/>
              <a:sym typeface="Arial"/>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500"/>
                                        <p:tgtEl>
                                          <p:spTgt spid="11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184"/>
                                        </p:tgtEl>
                                        <p:attrNameLst>
                                          <p:attrName>style.visibility</p:attrName>
                                        </p:attrNameLst>
                                      </p:cBhvr>
                                      <p:to>
                                        <p:strVal val="visible"/>
                                      </p:to>
                                    </p:set>
                                    <p:anim calcmode="lin" valueType="num">
                                      <p:cBhvr additive="base">
                                        <p:cTn dur="500"/>
                                        <p:tgtEl>
                                          <p:spTgt spid="1184"/>
                                        </p:tgtEl>
                                        <p:attrNameLst>
                                          <p:attrName>ppt_w</p:attrName>
                                        </p:attrNameLst>
                                      </p:cBhvr>
                                      <p:tavLst>
                                        <p:tav fmla="" tm="0">
                                          <p:val>
                                            <p:strVal val="0"/>
                                          </p:val>
                                        </p:tav>
                                        <p:tav fmla="" tm="100000">
                                          <p:val>
                                            <p:strVal val="#ppt_w"/>
                                          </p:val>
                                        </p:tav>
                                      </p:tavLst>
                                    </p:anim>
                                    <p:anim calcmode="lin" valueType="num">
                                      <p:cBhvr additive="base">
                                        <p:cTn dur="500"/>
                                        <p:tgtEl>
                                          <p:spTgt spid="118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6"/>
          <p:cNvSpPr/>
          <p:nvPr/>
        </p:nvSpPr>
        <p:spPr>
          <a:xfrm>
            <a:off x="1434600" y="4082025"/>
            <a:ext cx="4545020" cy="2078181"/>
          </a:xfrm>
          <a:prstGeom prst="rect">
            <a:avLst/>
          </a:prstGeom>
          <a:blipFill rotWithShape="1">
            <a:blip r:embed="rId3">
              <a:alphaModFix/>
            </a:blip>
            <a:stretch>
              <a:fillRect b="0" l="0" r="0" t="0"/>
            </a:stretch>
          </a:blip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6"/>
          <p:cNvSpPr/>
          <p:nvPr/>
        </p:nvSpPr>
        <p:spPr>
          <a:xfrm>
            <a:off x="6227941" y="1786442"/>
            <a:ext cx="4545564" cy="2078181"/>
          </a:xfrm>
          <a:prstGeom prst="rect">
            <a:avLst/>
          </a:prstGeom>
          <a:blipFill rotWithShape="1">
            <a:blip r:embed="rId4">
              <a:alphaModFix/>
            </a:blip>
            <a:stretch>
              <a:fillRect b="0" l="0" r="0" t="0"/>
            </a:stretch>
          </a:blip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6"/>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rPr>
              <a:t>Решение</a:t>
            </a:r>
            <a:endParaRPr/>
          </a:p>
        </p:txBody>
      </p:sp>
      <p:sp>
        <p:nvSpPr>
          <p:cNvPr id="139" name="Google Shape;139;p16"/>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6"/>
          <p:cNvSpPr/>
          <p:nvPr/>
        </p:nvSpPr>
        <p:spPr>
          <a:xfrm>
            <a:off x="1434600" y="1786442"/>
            <a:ext cx="4545021" cy="2078181"/>
          </a:xfrm>
          <a:prstGeom prst="rect">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16"/>
          <p:cNvSpPr/>
          <p:nvPr/>
        </p:nvSpPr>
        <p:spPr>
          <a:xfrm>
            <a:off x="6228484" y="4082025"/>
            <a:ext cx="4545021" cy="2078181"/>
          </a:xfrm>
          <a:prstGeom prst="rect">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16"/>
          <p:cNvSpPr/>
          <p:nvPr/>
        </p:nvSpPr>
        <p:spPr>
          <a:xfrm>
            <a:off x="1682920" y="2542605"/>
            <a:ext cx="4005702" cy="10414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t/>
            </a:r>
            <a:endParaRPr/>
          </a:p>
        </p:txBody>
      </p:sp>
      <p:sp>
        <p:nvSpPr>
          <p:cNvPr id="143" name="Google Shape;143;p16"/>
          <p:cNvSpPr/>
          <p:nvPr/>
        </p:nvSpPr>
        <p:spPr>
          <a:xfrm>
            <a:off x="1682925" y="2346287"/>
            <a:ext cx="3480300" cy="95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000">
                <a:solidFill>
                  <a:schemeClr val="lt1"/>
                </a:solidFill>
              </a:rPr>
              <a:t>Mobile application</a:t>
            </a:r>
            <a:endParaRPr b="1" sz="2000">
              <a:solidFill>
                <a:schemeClr val="lt1"/>
              </a:solidFill>
              <a:latin typeface="Arial"/>
              <a:ea typeface="Arial"/>
              <a:cs typeface="Arial"/>
              <a:sym typeface="Arial"/>
            </a:endParaRPr>
          </a:p>
        </p:txBody>
      </p:sp>
      <p:sp>
        <p:nvSpPr>
          <p:cNvPr id="144" name="Google Shape;144;p16"/>
          <p:cNvSpPr/>
          <p:nvPr/>
        </p:nvSpPr>
        <p:spPr>
          <a:xfrm>
            <a:off x="6476805" y="4838188"/>
            <a:ext cx="4005702" cy="10414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t/>
            </a:r>
            <a:endParaRPr/>
          </a:p>
        </p:txBody>
      </p:sp>
      <p:sp>
        <p:nvSpPr>
          <p:cNvPr id="145" name="Google Shape;145;p16"/>
          <p:cNvSpPr/>
          <p:nvPr/>
        </p:nvSpPr>
        <p:spPr>
          <a:xfrm>
            <a:off x="6452980" y="4351445"/>
            <a:ext cx="223651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lt1"/>
              </a:solidFill>
              <a:latin typeface="Arial"/>
              <a:ea typeface="Arial"/>
              <a:cs typeface="Arial"/>
              <a:sym typeface="Arial"/>
            </a:endParaRPr>
          </a:p>
        </p:txBody>
      </p:sp>
      <p:sp>
        <p:nvSpPr>
          <p:cNvPr id="146" name="Google Shape;146;p16"/>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Calibri"/>
              <a:ea typeface="Calibri"/>
              <a:cs typeface="Calibri"/>
              <a:sym typeface="Calibri"/>
            </a:endParaRPr>
          </a:p>
        </p:txBody>
      </p:sp>
      <p:pic>
        <p:nvPicPr>
          <p:cNvPr id="147" name="Google Shape;147;p16"/>
          <p:cNvPicPr preferRelativeResize="0"/>
          <p:nvPr/>
        </p:nvPicPr>
        <p:blipFill>
          <a:blip r:embed="rId5">
            <a:alphaModFix/>
          </a:blip>
          <a:stretch>
            <a:fillRect/>
          </a:stretch>
        </p:blipFill>
        <p:spPr>
          <a:xfrm>
            <a:off x="6859350" y="4116788"/>
            <a:ext cx="962475" cy="2008651"/>
          </a:xfrm>
          <a:prstGeom prst="rect">
            <a:avLst/>
          </a:prstGeom>
          <a:noFill/>
          <a:ln>
            <a:noFill/>
          </a:ln>
        </p:spPr>
      </p:pic>
      <p:pic>
        <p:nvPicPr>
          <p:cNvPr id="148" name="Google Shape;148;p16"/>
          <p:cNvPicPr preferRelativeResize="0"/>
          <p:nvPr/>
        </p:nvPicPr>
        <p:blipFill>
          <a:blip r:embed="rId6">
            <a:alphaModFix/>
          </a:blip>
          <a:stretch>
            <a:fillRect/>
          </a:stretch>
        </p:blipFill>
        <p:spPr>
          <a:xfrm>
            <a:off x="8350800" y="4113866"/>
            <a:ext cx="962475" cy="2014497"/>
          </a:xfrm>
          <a:prstGeom prst="rect">
            <a:avLst/>
          </a:prstGeom>
          <a:noFill/>
          <a:ln>
            <a:noFill/>
          </a:ln>
          <a:effectLst>
            <a:outerShdw blurRad="63500" rotWithShape="0" algn="ctr">
              <a:srgbClr val="01E2BC"/>
            </a:outerShdw>
          </a:effectLst>
        </p:spPr>
      </p:pic>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p:nvPr/>
        </p:nvSpPr>
        <p:spPr>
          <a:xfrm>
            <a:off x="7202096" y="1167557"/>
            <a:ext cx="4564200" cy="2476800"/>
          </a:xfrm>
          <a:prstGeom prst="rect">
            <a:avLst/>
          </a:prstGeom>
          <a:blipFill rotWithShape="1">
            <a:blip r:embed="rId3">
              <a:alphaModFix/>
            </a:blip>
            <a:stretch>
              <a:fillRect b="0" l="0" r="0" t="0"/>
            </a:stretch>
          </a:blip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17"/>
          <p:cNvSpPr/>
          <p:nvPr/>
        </p:nvSpPr>
        <p:spPr>
          <a:xfrm>
            <a:off x="7092171" y="4203473"/>
            <a:ext cx="4564200" cy="2463600"/>
          </a:xfrm>
          <a:prstGeom prst="rect">
            <a:avLst/>
          </a:prstGeom>
          <a:blipFill rotWithShape="1">
            <a:blip r:embed="rId4">
              <a:alphaModFix/>
            </a:blip>
            <a:stretch>
              <a:fillRect b="0" l="0" r="0" t="0"/>
            </a:stretch>
          </a:blip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17"/>
          <p:cNvSpPr txBox="1"/>
          <p:nvPr/>
        </p:nvSpPr>
        <p:spPr>
          <a:xfrm>
            <a:off x="3925659" y="210673"/>
            <a:ext cx="38781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rgbClr val="01E2BC"/>
                </a:solidFill>
              </a:rPr>
              <a:t>Mobile app</a:t>
            </a:r>
            <a:endParaRPr sz="4800"/>
          </a:p>
        </p:txBody>
      </p:sp>
      <p:sp>
        <p:nvSpPr>
          <p:cNvPr id="157" name="Google Shape;157;p17"/>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8" name="Google Shape;158;p17"/>
          <p:cNvGrpSpPr/>
          <p:nvPr/>
        </p:nvGrpSpPr>
        <p:grpSpPr>
          <a:xfrm>
            <a:off x="6952445" y="4048533"/>
            <a:ext cx="4843656" cy="2773504"/>
            <a:chOff x="1062783" y="1803576"/>
            <a:chExt cx="6591802" cy="3774502"/>
          </a:xfrm>
        </p:grpSpPr>
        <p:sp>
          <p:nvSpPr>
            <p:cNvPr id="159" name="Google Shape;159;p17"/>
            <p:cNvSpPr/>
            <p:nvPr/>
          </p:nvSpPr>
          <p:spPr>
            <a:xfrm flipH="1" rot="10800000">
              <a:off x="1143849" y="1970589"/>
              <a:ext cx="6211348" cy="3370570"/>
            </a:xfrm>
            <a:prstGeom prst="snip1Rect">
              <a:avLst>
                <a:gd fmla="val 6369" name="adj"/>
              </a:avLst>
            </a:prstGeom>
            <a:noFill/>
            <a:ln cap="flat" cmpd="sng" w="9525">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0" name="Google Shape;160;p17"/>
            <p:cNvSpPr/>
            <p:nvPr/>
          </p:nvSpPr>
          <p:spPr>
            <a:xfrm rot="5400000">
              <a:off x="828184" y="5025493"/>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1" name="Google Shape;161;p17"/>
            <p:cNvSpPr/>
            <p:nvPr/>
          </p:nvSpPr>
          <p:spPr>
            <a:xfrm>
              <a:off x="1143849" y="5341158"/>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 name="Google Shape;162;p17"/>
            <p:cNvSpPr/>
            <p:nvPr/>
          </p:nvSpPr>
          <p:spPr>
            <a:xfrm flipH="1" rot="5400000">
              <a:off x="828184" y="2205187"/>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 name="Google Shape;163;p17"/>
            <p:cNvSpPr/>
            <p:nvPr/>
          </p:nvSpPr>
          <p:spPr>
            <a:xfrm>
              <a:off x="1438053" y="1898656"/>
              <a:ext cx="677838" cy="71933"/>
            </a:xfrm>
            <a:custGeom>
              <a:rect b="b" l="l" r="r" t="t"/>
              <a:pathLst>
                <a:path extrusionOk="0" h="50006" w="471219">
                  <a:moveTo>
                    <a:pt x="0" y="0"/>
                  </a:moveTo>
                  <a:lnTo>
                    <a:pt x="421213" y="0"/>
                  </a:lnTo>
                  <a:lnTo>
                    <a:pt x="471219" y="50006"/>
                  </a:lnTo>
                </a:path>
              </a:pathLst>
            </a:custGeom>
            <a:noFill/>
            <a:ln cap="flat" cmpd="sng" w="9525">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 name="Google Shape;164;p17"/>
            <p:cNvSpPr/>
            <p:nvPr/>
          </p:nvSpPr>
          <p:spPr>
            <a:xfrm flipH="1" rot="10800000">
              <a:off x="1143849" y="1889522"/>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5" name="Google Shape;165;p17"/>
            <p:cNvSpPr/>
            <p:nvPr/>
          </p:nvSpPr>
          <p:spPr>
            <a:xfrm rot="-3600000">
              <a:off x="6906441" y="1894289"/>
              <a:ext cx="603509" cy="682456"/>
            </a:xfrm>
            <a:custGeom>
              <a:rect b="b" l="l" r="r" t="t"/>
              <a:pathLst>
                <a:path extrusionOk="0" h="474429" w="419547">
                  <a:moveTo>
                    <a:pt x="285484" y="0"/>
                  </a:moveTo>
                  <a:lnTo>
                    <a:pt x="419547" y="232205"/>
                  </a:lnTo>
                  <a:lnTo>
                    <a:pt x="367475" y="262269"/>
                  </a:lnTo>
                  <a:lnTo>
                    <a:pt x="367474" y="262268"/>
                  </a:lnTo>
                  <a:lnTo>
                    <a:pt x="0" y="474429"/>
                  </a:lnTo>
                  <a:lnTo>
                    <a:pt x="0" y="404999"/>
                  </a:lnTo>
                  <a:lnTo>
                    <a:pt x="337410" y="210196"/>
                  </a:lnTo>
                  <a:lnTo>
                    <a:pt x="250769" y="60128"/>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66" name="Google Shape;166;p17"/>
            <p:cNvGrpSpPr/>
            <p:nvPr/>
          </p:nvGrpSpPr>
          <p:grpSpPr>
            <a:xfrm>
              <a:off x="5110353" y="5341158"/>
              <a:ext cx="1809734" cy="236920"/>
              <a:chOff x="5110353" y="5341158"/>
              <a:chExt cx="1809734" cy="236920"/>
            </a:xfrm>
          </p:grpSpPr>
          <p:sp>
            <p:nvSpPr>
              <p:cNvPr id="167" name="Google Shape;167;p17"/>
              <p:cNvSpPr/>
              <p:nvPr/>
            </p:nvSpPr>
            <p:spPr>
              <a:xfrm>
                <a:off x="5110353" y="5341158"/>
                <a:ext cx="1809734" cy="236920"/>
              </a:xfrm>
              <a:custGeom>
                <a:rect b="b" l="l" r="r" t="t"/>
                <a:pathLst>
                  <a:path extrusionOk="0" h="164702" w="1258090">
                    <a:moveTo>
                      <a:pt x="1258090" y="0"/>
                    </a:moveTo>
                    <a:lnTo>
                      <a:pt x="1093388" y="164702"/>
                    </a:lnTo>
                    <a:lnTo>
                      <a:pt x="164702" y="164702"/>
                    </a:lnTo>
                    <a:lnTo>
                      <a:pt x="0" y="0"/>
                    </a:lnTo>
                  </a:path>
                </a:pathLst>
              </a:custGeom>
              <a:noFill/>
              <a:ln cap="flat" cmpd="sng" w="9525">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8" name="Google Shape;168;p17"/>
              <p:cNvSpPr/>
              <p:nvPr/>
            </p:nvSpPr>
            <p:spPr>
              <a:xfrm rot="10800000">
                <a:off x="5347127" y="5459616"/>
                <a:ext cx="1350397" cy="118460"/>
              </a:xfrm>
              <a:custGeom>
                <a:rect b="b" l="l" r="r" t="t"/>
                <a:pathLst>
                  <a:path extrusionOk="0" h="82351" w="938768">
                    <a:moveTo>
                      <a:pt x="857772" y="82351"/>
                    </a:moveTo>
                    <a:lnTo>
                      <a:pt x="80996" y="82351"/>
                    </a:lnTo>
                    <a:lnTo>
                      <a:pt x="0" y="1355"/>
                    </a:lnTo>
                    <a:lnTo>
                      <a:pt x="0" y="0"/>
                    </a:lnTo>
                    <a:lnTo>
                      <a:pt x="938768" y="0"/>
                    </a:lnTo>
                    <a:lnTo>
                      <a:pt x="938768" y="1355"/>
                    </a:lnTo>
                    <a:lnTo>
                      <a:pt x="857772" y="82351"/>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9" name="Google Shape;169;p17"/>
            <p:cNvSpPr/>
            <p:nvPr/>
          </p:nvSpPr>
          <p:spPr>
            <a:xfrm>
              <a:off x="4675245" y="5341158"/>
              <a:ext cx="435108" cy="114322"/>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70" name="Google Shape;170;p17"/>
            <p:cNvGrpSpPr/>
            <p:nvPr/>
          </p:nvGrpSpPr>
          <p:grpSpPr>
            <a:xfrm>
              <a:off x="1631394" y="5381691"/>
              <a:ext cx="707830" cy="0"/>
              <a:chOff x="1631394" y="5381691"/>
              <a:chExt cx="707830" cy="0"/>
            </a:xfrm>
          </p:grpSpPr>
          <p:cxnSp>
            <p:nvCxnSpPr>
              <p:cNvPr id="171" name="Google Shape;171;p17"/>
              <p:cNvCxnSpPr/>
              <p:nvPr/>
            </p:nvCxnSpPr>
            <p:spPr>
              <a:xfrm>
                <a:off x="1631394" y="5381691"/>
                <a:ext cx="707830" cy="0"/>
              </a:xfrm>
              <a:prstGeom prst="straightConnector1">
                <a:avLst/>
              </a:prstGeom>
              <a:noFill/>
              <a:ln cap="flat" cmpd="sng" w="9525">
                <a:solidFill>
                  <a:srgbClr val="01E2BC">
                    <a:alpha val="49803"/>
                  </a:srgbClr>
                </a:solidFill>
                <a:prstDash val="solid"/>
                <a:miter lim="800000"/>
                <a:headEnd len="sm" w="sm" type="none"/>
                <a:tailEnd len="sm" w="sm" type="none"/>
              </a:ln>
            </p:spPr>
          </p:cxnSp>
          <p:cxnSp>
            <p:nvCxnSpPr>
              <p:cNvPr id="172" name="Google Shape;172;p17"/>
              <p:cNvCxnSpPr/>
              <p:nvPr/>
            </p:nvCxnSpPr>
            <p:spPr>
              <a:xfrm>
                <a:off x="2246738" y="5381691"/>
                <a:ext cx="92485" cy="0"/>
              </a:xfrm>
              <a:prstGeom prst="straightConnector1">
                <a:avLst/>
              </a:prstGeom>
              <a:noFill/>
              <a:ln cap="flat" cmpd="sng" w="28575">
                <a:solidFill>
                  <a:srgbClr val="01E2BC"/>
                </a:solidFill>
                <a:prstDash val="solid"/>
                <a:miter lim="800000"/>
                <a:headEnd len="sm" w="sm" type="none"/>
                <a:tailEnd len="sm" w="sm" type="none"/>
              </a:ln>
            </p:spPr>
          </p:cxnSp>
        </p:grpSp>
      </p:grpSp>
      <p:grpSp>
        <p:nvGrpSpPr>
          <p:cNvPr id="173" name="Google Shape;173;p17"/>
          <p:cNvGrpSpPr/>
          <p:nvPr/>
        </p:nvGrpSpPr>
        <p:grpSpPr>
          <a:xfrm>
            <a:off x="7062370" y="1011831"/>
            <a:ext cx="4843656" cy="3036706"/>
            <a:chOff x="1062783" y="1445380"/>
            <a:chExt cx="6591802" cy="4132698"/>
          </a:xfrm>
        </p:grpSpPr>
        <p:sp>
          <p:nvSpPr>
            <p:cNvPr id="174" name="Google Shape;174;p17"/>
            <p:cNvSpPr/>
            <p:nvPr/>
          </p:nvSpPr>
          <p:spPr>
            <a:xfrm flipH="1" rot="10800000">
              <a:off x="1143849" y="1445380"/>
              <a:ext cx="6211200" cy="3370500"/>
            </a:xfrm>
            <a:prstGeom prst="snip1Rect">
              <a:avLst>
                <a:gd fmla="val 6369" name="adj"/>
              </a:avLst>
            </a:prstGeom>
            <a:noFill/>
            <a:ln cap="flat" cmpd="sng" w="9525">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5" name="Google Shape;175;p17"/>
            <p:cNvSpPr/>
            <p:nvPr/>
          </p:nvSpPr>
          <p:spPr>
            <a:xfrm rot="5400000">
              <a:off x="828184" y="5025493"/>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6" name="Google Shape;176;p17"/>
            <p:cNvSpPr/>
            <p:nvPr/>
          </p:nvSpPr>
          <p:spPr>
            <a:xfrm>
              <a:off x="1143849" y="5341158"/>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7" name="Google Shape;177;p17"/>
            <p:cNvSpPr/>
            <p:nvPr/>
          </p:nvSpPr>
          <p:spPr>
            <a:xfrm flipH="1" rot="5400000">
              <a:off x="828184" y="2205187"/>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8" name="Google Shape;178;p17"/>
            <p:cNvSpPr/>
            <p:nvPr/>
          </p:nvSpPr>
          <p:spPr>
            <a:xfrm>
              <a:off x="1438053" y="1898656"/>
              <a:ext cx="677838" cy="71933"/>
            </a:xfrm>
            <a:custGeom>
              <a:rect b="b" l="l" r="r" t="t"/>
              <a:pathLst>
                <a:path extrusionOk="0" h="50006" w="471219">
                  <a:moveTo>
                    <a:pt x="0" y="0"/>
                  </a:moveTo>
                  <a:lnTo>
                    <a:pt x="421213" y="0"/>
                  </a:lnTo>
                  <a:lnTo>
                    <a:pt x="471219" y="50006"/>
                  </a:lnTo>
                </a:path>
              </a:pathLst>
            </a:custGeom>
            <a:noFill/>
            <a:ln cap="flat" cmpd="sng" w="9525">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9" name="Google Shape;179;p17"/>
            <p:cNvSpPr/>
            <p:nvPr/>
          </p:nvSpPr>
          <p:spPr>
            <a:xfrm flipH="1" rot="10800000">
              <a:off x="1143849" y="1889522"/>
              <a:ext cx="550264" cy="81067"/>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0" name="Google Shape;180;p17"/>
            <p:cNvSpPr/>
            <p:nvPr/>
          </p:nvSpPr>
          <p:spPr>
            <a:xfrm rot="-3600000">
              <a:off x="6906441" y="1894289"/>
              <a:ext cx="603509" cy="682456"/>
            </a:xfrm>
            <a:custGeom>
              <a:rect b="b" l="l" r="r" t="t"/>
              <a:pathLst>
                <a:path extrusionOk="0" h="474429" w="419547">
                  <a:moveTo>
                    <a:pt x="285484" y="0"/>
                  </a:moveTo>
                  <a:lnTo>
                    <a:pt x="419547" y="232205"/>
                  </a:lnTo>
                  <a:lnTo>
                    <a:pt x="367475" y="262269"/>
                  </a:lnTo>
                  <a:lnTo>
                    <a:pt x="367474" y="262268"/>
                  </a:lnTo>
                  <a:lnTo>
                    <a:pt x="0" y="474429"/>
                  </a:lnTo>
                  <a:lnTo>
                    <a:pt x="0" y="404999"/>
                  </a:lnTo>
                  <a:lnTo>
                    <a:pt x="337410" y="210196"/>
                  </a:lnTo>
                  <a:lnTo>
                    <a:pt x="250769" y="60128"/>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81" name="Google Shape;181;p17"/>
            <p:cNvGrpSpPr/>
            <p:nvPr/>
          </p:nvGrpSpPr>
          <p:grpSpPr>
            <a:xfrm>
              <a:off x="5110353" y="5341158"/>
              <a:ext cx="1809734" cy="236920"/>
              <a:chOff x="5110353" y="5341158"/>
              <a:chExt cx="1809734" cy="236920"/>
            </a:xfrm>
          </p:grpSpPr>
          <p:sp>
            <p:nvSpPr>
              <p:cNvPr id="182" name="Google Shape;182;p17"/>
              <p:cNvSpPr/>
              <p:nvPr/>
            </p:nvSpPr>
            <p:spPr>
              <a:xfrm>
                <a:off x="5110353" y="5341158"/>
                <a:ext cx="1809734" cy="236920"/>
              </a:xfrm>
              <a:custGeom>
                <a:rect b="b" l="l" r="r" t="t"/>
                <a:pathLst>
                  <a:path extrusionOk="0" h="164702" w="1258090">
                    <a:moveTo>
                      <a:pt x="1258090" y="0"/>
                    </a:moveTo>
                    <a:lnTo>
                      <a:pt x="1093388" y="164702"/>
                    </a:lnTo>
                    <a:lnTo>
                      <a:pt x="164702" y="164702"/>
                    </a:lnTo>
                    <a:lnTo>
                      <a:pt x="0" y="0"/>
                    </a:lnTo>
                  </a:path>
                </a:pathLst>
              </a:custGeom>
              <a:noFill/>
              <a:ln cap="flat" cmpd="sng" w="9525">
                <a:solidFill>
                  <a:srgbClr val="01E2BC">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3" name="Google Shape;183;p17"/>
              <p:cNvSpPr/>
              <p:nvPr/>
            </p:nvSpPr>
            <p:spPr>
              <a:xfrm rot="10800000">
                <a:off x="5347127" y="5459616"/>
                <a:ext cx="1350397" cy="118460"/>
              </a:xfrm>
              <a:custGeom>
                <a:rect b="b" l="l" r="r" t="t"/>
                <a:pathLst>
                  <a:path extrusionOk="0" h="82351" w="938768">
                    <a:moveTo>
                      <a:pt x="857772" y="82351"/>
                    </a:moveTo>
                    <a:lnTo>
                      <a:pt x="80996" y="82351"/>
                    </a:lnTo>
                    <a:lnTo>
                      <a:pt x="0" y="1355"/>
                    </a:lnTo>
                    <a:lnTo>
                      <a:pt x="0" y="0"/>
                    </a:lnTo>
                    <a:lnTo>
                      <a:pt x="938768" y="0"/>
                    </a:lnTo>
                    <a:lnTo>
                      <a:pt x="938768" y="1355"/>
                    </a:lnTo>
                    <a:lnTo>
                      <a:pt x="857772" y="82351"/>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84" name="Google Shape;184;p17"/>
            <p:cNvSpPr/>
            <p:nvPr/>
          </p:nvSpPr>
          <p:spPr>
            <a:xfrm>
              <a:off x="4675245" y="5341158"/>
              <a:ext cx="435108" cy="114322"/>
            </a:xfrm>
            <a:custGeom>
              <a:rect b="b" l="l" r="r" t="t"/>
              <a:pathLst>
                <a:path extrusionOk="0" h="69850" w="474126">
                  <a:moveTo>
                    <a:pt x="404276" y="69850"/>
                  </a:moveTo>
                  <a:lnTo>
                    <a:pt x="69850" y="69850"/>
                  </a:lnTo>
                  <a:lnTo>
                    <a:pt x="0" y="0"/>
                  </a:lnTo>
                  <a:lnTo>
                    <a:pt x="474126" y="0"/>
                  </a:lnTo>
                  <a:lnTo>
                    <a:pt x="404276" y="69850"/>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85" name="Google Shape;185;p17"/>
            <p:cNvGrpSpPr/>
            <p:nvPr/>
          </p:nvGrpSpPr>
          <p:grpSpPr>
            <a:xfrm>
              <a:off x="1631394" y="5381691"/>
              <a:ext cx="707830" cy="0"/>
              <a:chOff x="1631394" y="5381691"/>
              <a:chExt cx="707830" cy="0"/>
            </a:xfrm>
          </p:grpSpPr>
          <p:cxnSp>
            <p:nvCxnSpPr>
              <p:cNvPr id="186" name="Google Shape;186;p17"/>
              <p:cNvCxnSpPr/>
              <p:nvPr/>
            </p:nvCxnSpPr>
            <p:spPr>
              <a:xfrm>
                <a:off x="1631394" y="5381691"/>
                <a:ext cx="707830" cy="0"/>
              </a:xfrm>
              <a:prstGeom prst="straightConnector1">
                <a:avLst/>
              </a:prstGeom>
              <a:noFill/>
              <a:ln cap="flat" cmpd="sng" w="9525">
                <a:solidFill>
                  <a:srgbClr val="01E2BC">
                    <a:alpha val="49803"/>
                  </a:srgbClr>
                </a:solidFill>
                <a:prstDash val="solid"/>
                <a:miter lim="800000"/>
                <a:headEnd len="sm" w="sm" type="none"/>
                <a:tailEnd len="sm" w="sm" type="none"/>
              </a:ln>
            </p:spPr>
          </p:cxnSp>
          <p:cxnSp>
            <p:nvCxnSpPr>
              <p:cNvPr id="187" name="Google Shape;187;p17"/>
              <p:cNvCxnSpPr/>
              <p:nvPr/>
            </p:nvCxnSpPr>
            <p:spPr>
              <a:xfrm>
                <a:off x="2246738" y="5381691"/>
                <a:ext cx="92485" cy="0"/>
              </a:xfrm>
              <a:prstGeom prst="straightConnector1">
                <a:avLst/>
              </a:prstGeom>
              <a:noFill/>
              <a:ln cap="flat" cmpd="sng" w="28575">
                <a:solidFill>
                  <a:srgbClr val="01E2BC"/>
                </a:solidFill>
                <a:prstDash val="solid"/>
                <a:miter lim="800000"/>
                <a:headEnd len="sm" w="sm" type="none"/>
                <a:tailEnd len="sm" w="sm" type="none"/>
              </a:ln>
            </p:spPr>
          </p:cxnSp>
        </p:grpSp>
      </p:grpSp>
      <p:sp>
        <p:nvSpPr>
          <p:cNvPr id="188" name="Google Shape;188;p17"/>
          <p:cNvSpPr txBox="1"/>
          <p:nvPr/>
        </p:nvSpPr>
        <p:spPr>
          <a:xfrm>
            <a:off x="1090191" y="5478642"/>
            <a:ext cx="4623796"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t/>
            </a:r>
            <a:endParaRPr/>
          </a:p>
        </p:txBody>
      </p:sp>
      <p:grpSp>
        <p:nvGrpSpPr>
          <p:cNvPr id="189" name="Google Shape;189;p17"/>
          <p:cNvGrpSpPr/>
          <p:nvPr/>
        </p:nvGrpSpPr>
        <p:grpSpPr>
          <a:xfrm>
            <a:off x="1724716" y="4640267"/>
            <a:ext cx="4623796" cy="838371"/>
            <a:chOff x="397089" y="3734493"/>
            <a:chExt cx="4623796" cy="838371"/>
          </a:xfrm>
        </p:grpSpPr>
        <p:sp>
          <p:nvSpPr>
            <p:cNvPr id="190" name="Google Shape;190;p17"/>
            <p:cNvSpPr txBox="1"/>
            <p:nvPr/>
          </p:nvSpPr>
          <p:spPr>
            <a:xfrm flipH="1">
              <a:off x="397090" y="37344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t/>
              </a:r>
              <a:endParaRPr/>
            </a:p>
          </p:txBody>
        </p:sp>
        <p:sp>
          <p:nvSpPr>
            <p:cNvPr id="191" name="Google Shape;191;p17"/>
            <p:cNvSpPr txBox="1"/>
            <p:nvPr/>
          </p:nvSpPr>
          <p:spPr>
            <a:xfrm>
              <a:off x="397089" y="4023418"/>
              <a:ext cx="4623796"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t/>
              </a:r>
              <a:endParaRPr/>
            </a:p>
          </p:txBody>
        </p:sp>
      </p:grpSp>
      <p:pic>
        <p:nvPicPr>
          <p:cNvPr id="192" name="Google Shape;192;p17"/>
          <p:cNvPicPr preferRelativeResize="0"/>
          <p:nvPr/>
        </p:nvPicPr>
        <p:blipFill>
          <a:blip r:embed="rId5">
            <a:alphaModFix/>
          </a:blip>
          <a:stretch>
            <a:fillRect/>
          </a:stretch>
        </p:blipFill>
        <p:spPr>
          <a:xfrm>
            <a:off x="908426" y="1167395"/>
            <a:ext cx="2528850" cy="5277600"/>
          </a:xfrm>
          <a:prstGeom prst="rect">
            <a:avLst/>
          </a:prstGeom>
          <a:noFill/>
          <a:ln>
            <a:noFill/>
          </a:ln>
        </p:spPr>
      </p:pic>
      <p:pic>
        <p:nvPicPr>
          <p:cNvPr id="193" name="Google Shape;193;p17"/>
          <p:cNvPicPr preferRelativeResize="0"/>
          <p:nvPr/>
        </p:nvPicPr>
        <p:blipFill>
          <a:blip r:embed="rId6">
            <a:alphaModFix/>
          </a:blip>
          <a:stretch>
            <a:fillRect/>
          </a:stretch>
        </p:blipFill>
        <p:spPr>
          <a:xfrm>
            <a:off x="3925650" y="1167400"/>
            <a:ext cx="2528850" cy="5293013"/>
          </a:xfrm>
          <a:prstGeom prst="rect">
            <a:avLst/>
          </a:prstGeom>
          <a:noFill/>
          <a:ln>
            <a:noFill/>
          </a:ln>
          <a:effectLst>
            <a:outerShdw blurRad="63500" rotWithShape="0" algn="ctr">
              <a:srgbClr val="01E2BC"/>
            </a:outerShdw>
          </a:effectLst>
        </p:spPr>
      </p:pic>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ppt_w</p:attrName>
                                        </p:attrNameLst>
                                      </p:cBhvr>
                                      <p:tavLst>
                                        <p:tav fmla="" tm="0">
                                          <p:val>
                                            <p:strVal val="0"/>
                                          </p:val>
                                        </p:tav>
                                        <p:tav fmla="" tm="100000">
                                          <p:val>
                                            <p:strVal val="#ppt_w"/>
                                          </p:val>
                                        </p:tav>
                                      </p:tavLst>
                                    </p:anim>
                                    <p:anim calcmode="lin" valueType="num">
                                      <p:cBhvr additive="base">
                                        <p:cTn dur="500"/>
                                        <p:tgtEl>
                                          <p:spTgt spid="1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500"/>
                                        <p:tgtEl>
                                          <p:spTgt spid="173"/>
                                        </p:tgtEl>
                                        <p:attrNameLst>
                                          <p:attrName>ppt_w</p:attrName>
                                        </p:attrNameLst>
                                      </p:cBhvr>
                                      <p:tavLst>
                                        <p:tav fmla="" tm="0">
                                          <p:val>
                                            <p:strVal val="0"/>
                                          </p:val>
                                        </p:tav>
                                        <p:tav fmla="" tm="100000">
                                          <p:val>
                                            <p:strVal val="#ppt_w"/>
                                          </p:val>
                                        </p:tav>
                                      </p:tavLst>
                                    </p:anim>
                                    <p:anim calcmode="lin" valueType="num">
                                      <p:cBhvr additive="base">
                                        <p:cTn dur="500"/>
                                        <p:tgtEl>
                                          <p:spTgt spid="17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18"/>
          <p:cNvPicPr preferRelativeResize="0"/>
          <p:nvPr/>
        </p:nvPicPr>
        <p:blipFill rotWithShape="1">
          <a:blip r:embed="rId3">
            <a:alphaModFix/>
          </a:blip>
          <a:srcRect b="0" l="0" r="0" t="0"/>
          <a:stretch/>
        </p:blipFill>
        <p:spPr>
          <a:xfrm>
            <a:off x="-1" y="0"/>
            <a:ext cx="12192000" cy="6858000"/>
          </a:xfrm>
          <a:prstGeom prst="rect">
            <a:avLst/>
          </a:prstGeom>
          <a:noFill/>
          <a:ln>
            <a:noFill/>
          </a:ln>
        </p:spPr>
      </p:pic>
      <p:pic>
        <p:nvPicPr>
          <p:cNvPr id="200" name="Google Shape;200;p18"/>
          <p:cNvPicPr preferRelativeResize="0"/>
          <p:nvPr/>
        </p:nvPicPr>
        <p:blipFill rotWithShape="1">
          <a:blip r:embed="rId4">
            <a:alphaModFix/>
          </a:blip>
          <a:srcRect b="0" l="61469" r="0" t="11528"/>
          <a:stretch/>
        </p:blipFill>
        <p:spPr>
          <a:xfrm>
            <a:off x="6909847" y="794607"/>
            <a:ext cx="5282153" cy="6063393"/>
          </a:xfrm>
          <a:prstGeom prst="rect">
            <a:avLst/>
          </a:prstGeom>
          <a:noFill/>
          <a:ln>
            <a:noFill/>
          </a:ln>
        </p:spPr>
      </p:pic>
      <p:grpSp>
        <p:nvGrpSpPr>
          <p:cNvPr id="201" name="Google Shape;201;p18"/>
          <p:cNvGrpSpPr/>
          <p:nvPr/>
        </p:nvGrpSpPr>
        <p:grpSpPr>
          <a:xfrm>
            <a:off x="2877846" y="1930878"/>
            <a:ext cx="1398312" cy="1592638"/>
            <a:chOff x="5247597" y="1075611"/>
            <a:chExt cx="1752811" cy="1996402"/>
          </a:xfrm>
        </p:grpSpPr>
        <p:sp>
          <p:nvSpPr>
            <p:cNvPr id="202" name="Google Shape;202;p18"/>
            <p:cNvSpPr/>
            <p:nvPr/>
          </p:nvSpPr>
          <p:spPr>
            <a:xfrm rot="5400000">
              <a:off x="5125801" y="1197406"/>
              <a:ext cx="1996402" cy="1752811"/>
            </a:xfrm>
            <a:custGeom>
              <a:rect b="b" l="l" r="r" t="t"/>
              <a:pathLst>
                <a:path extrusionOk="0" h="4397062" w="5008128">
                  <a:moveTo>
                    <a:pt x="1411636" y="0"/>
                  </a:moveTo>
                  <a:lnTo>
                    <a:pt x="3549924" y="0"/>
                  </a:lnTo>
                  <a:lnTo>
                    <a:pt x="3618304" y="6893"/>
                  </a:lnTo>
                  <a:lnTo>
                    <a:pt x="3619112" y="6872"/>
                  </a:lnTo>
                  <a:cubicBezTo>
                    <a:pt x="3729478" y="14672"/>
                    <a:pt x="3834125" y="75371"/>
                    <a:pt x="3893609" y="178401"/>
                  </a:cubicBezTo>
                  <a:lnTo>
                    <a:pt x="4934760" y="1981727"/>
                  </a:lnTo>
                  <a:lnTo>
                    <a:pt x="4939239" y="1986571"/>
                  </a:lnTo>
                  <a:cubicBezTo>
                    <a:pt x="4966229" y="2022293"/>
                    <a:pt x="4985769" y="2062716"/>
                    <a:pt x="4997184" y="2105316"/>
                  </a:cubicBezTo>
                  <a:lnTo>
                    <a:pt x="5006274" y="2159492"/>
                  </a:lnTo>
                  <a:lnTo>
                    <a:pt x="5006375" y="2159938"/>
                  </a:lnTo>
                  <a:lnTo>
                    <a:pt x="5006380" y="2160123"/>
                  </a:lnTo>
                  <a:lnTo>
                    <a:pt x="5008127" y="2170534"/>
                  </a:lnTo>
                  <a:lnTo>
                    <a:pt x="5007390" y="2198513"/>
                  </a:lnTo>
                  <a:lnTo>
                    <a:pt x="5008128" y="2226529"/>
                  </a:lnTo>
                  <a:lnTo>
                    <a:pt x="5006379" y="2236953"/>
                  </a:lnTo>
                  <a:lnTo>
                    <a:pt x="5006374" y="2237124"/>
                  </a:lnTo>
                  <a:lnTo>
                    <a:pt x="5006281" y="2237537"/>
                  </a:lnTo>
                  <a:lnTo>
                    <a:pt x="4997185" y="2291746"/>
                  </a:lnTo>
                  <a:cubicBezTo>
                    <a:pt x="4985770" y="2334346"/>
                    <a:pt x="4966230" y="2374769"/>
                    <a:pt x="4939240" y="2410491"/>
                  </a:cubicBezTo>
                  <a:lnTo>
                    <a:pt x="4934756" y="2415341"/>
                  </a:lnTo>
                  <a:lnTo>
                    <a:pt x="3893608" y="4218660"/>
                  </a:lnTo>
                  <a:cubicBezTo>
                    <a:pt x="3834124" y="4321690"/>
                    <a:pt x="3729477" y="4382389"/>
                    <a:pt x="3619111" y="4390189"/>
                  </a:cubicBezTo>
                  <a:lnTo>
                    <a:pt x="3618312" y="4390168"/>
                  </a:lnTo>
                  <a:lnTo>
                    <a:pt x="3549922" y="4397062"/>
                  </a:lnTo>
                  <a:lnTo>
                    <a:pt x="1411635" y="4397061"/>
                  </a:lnTo>
                  <a:cubicBezTo>
                    <a:pt x="1265899" y="4397061"/>
                    <a:pt x="1141289" y="4306608"/>
                    <a:pt x="1090883" y="4178780"/>
                  </a:cubicBezTo>
                  <a:lnTo>
                    <a:pt x="1090236" y="4176602"/>
                  </a:lnTo>
                  <a:lnTo>
                    <a:pt x="73371" y="2415339"/>
                  </a:lnTo>
                  <a:lnTo>
                    <a:pt x="68888" y="2410490"/>
                  </a:lnTo>
                  <a:cubicBezTo>
                    <a:pt x="41898" y="2374768"/>
                    <a:pt x="22358" y="2334346"/>
                    <a:pt x="10943" y="2291745"/>
                  </a:cubicBezTo>
                  <a:lnTo>
                    <a:pt x="1847" y="2237537"/>
                  </a:lnTo>
                  <a:lnTo>
                    <a:pt x="1753" y="2237123"/>
                  </a:lnTo>
                  <a:lnTo>
                    <a:pt x="1749" y="2236952"/>
                  </a:lnTo>
                  <a:lnTo>
                    <a:pt x="0" y="2226528"/>
                  </a:lnTo>
                  <a:lnTo>
                    <a:pt x="737" y="2198511"/>
                  </a:lnTo>
                  <a:lnTo>
                    <a:pt x="1" y="2170533"/>
                  </a:lnTo>
                  <a:lnTo>
                    <a:pt x="1748" y="2160123"/>
                  </a:lnTo>
                  <a:lnTo>
                    <a:pt x="1752" y="2159937"/>
                  </a:lnTo>
                  <a:lnTo>
                    <a:pt x="1854" y="2159489"/>
                  </a:lnTo>
                  <a:lnTo>
                    <a:pt x="10944" y="2105315"/>
                  </a:lnTo>
                  <a:cubicBezTo>
                    <a:pt x="22359" y="2062715"/>
                    <a:pt x="41899" y="2022292"/>
                    <a:pt x="68889" y="1986571"/>
                  </a:cubicBezTo>
                  <a:lnTo>
                    <a:pt x="73367" y="1981727"/>
                  </a:lnTo>
                  <a:lnTo>
                    <a:pt x="1090239" y="220454"/>
                  </a:lnTo>
                  <a:lnTo>
                    <a:pt x="1090884" y="218281"/>
                  </a:lnTo>
                  <a:cubicBezTo>
                    <a:pt x="1141290" y="90453"/>
                    <a:pt x="1265900" y="0"/>
                    <a:pt x="1411636" y="0"/>
                  </a:cubicBezTo>
                  <a:close/>
                </a:path>
              </a:pathLst>
            </a:cu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8"/>
            <p:cNvSpPr txBox="1"/>
            <p:nvPr/>
          </p:nvSpPr>
          <p:spPr>
            <a:xfrm>
              <a:off x="5396975" y="1400967"/>
              <a:ext cx="1454047" cy="12731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6000">
                  <a:solidFill>
                    <a:schemeClr val="lt1"/>
                  </a:solidFill>
                  <a:latin typeface="Teko"/>
                  <a:ea typeface="Teko"/>
                  <a:cs typeface="Teko"/>
                  <a:sym typeface="Teko"/>
                </a:rPr>
                <a:t>01</a:t>
              </a:r>
              <a:endParaRPr b="1" sz="6000">
                <a:solidFill>
                  <a:schemeClr val="lt1"/>
                </a:solidFill>
                <a:latin typeface="Teko"/>
                <a:ea typeface="Teko"/>
                <a:cs typeface="Teko"/>
                <a:sym typeface="Teko"/>
              </a:endParaRPr>
            </a:p>
          </p:txBody>
        </p:sp>
      </p:grpSp>
      <p:sp>
        <p:nvSpPr>
          <p:cNvPr id="204" name="Google Shape;204;p18"/>
          <p:cNvSpPr txBox="1"/>
          <p:nvPr/>
        </p:nvSpPr>
        <p:spPr>
          <a:xfrm>
            <a:off x="1120355" y="3687518"/>
            <a:ext cx="4913292" cy="70160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lang="zh-CN" sz="3600">
                <a:solidFill>
                  <a:srgbClr val="01E2BC"/>
                </a:solidFill>
              </a:rPr>
              <a:t>Модель монетизации</a:t>
            </a:r>
            <a:endParaRPr sz="3600">
              <a:solidFill>
                <a:srgbClr val="01E2BC"/>
              </a:solidFill>
              <a:latin typeface="Arial"/>
              <a:ea typeface="Arial"/>
              <a:cs typeface="Arial"/>
              <a:sym typeface="Arial"/>
            </a:endParaRPr>
          </a:p>
        </p:txBody>
      </p:sp>
      <p:sp>
        <p:nvSpPr>
          <p:cNvPr id="205" name="Google Shape;205;p18"/>
          <p:cNvSpPr/>
          <p:nvPr/>
        </p:nvSpPr>
        <p:spPr>
          <a:xfrm>
            <a:off x="494081" y="4655478"/>
            <a:ext cx="6165835" cy="62664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None/>
            </a:pPr>
            <a:r>
              <a:rPr lang="zh-CN" sz="2400">
                <a:solidFill>
                  <a:schemeClr val="lt1"/>
                </a:solidFill>
              </a:rPr>
              <a:t>Freetrial</a:t>
            </a:r>
            <a:endParaRPr sz="2400">
              <a:solidFill>
                <a:schemeClr val="lt1"/>
              </a:solidFill>
              <a:latin typeface="Arial"/>
              <a:ea typeface="Arial"/>
              <a:cs typeface="Arial"/>
              <a:sym typeface="Arial"/>
            </a:endParaRPr>
          </a:p>
        </p:txBody>
      </p:sp>
      <p:cxnSp>
        <p:nvCxnSpPr>
          <p:cNvPr id="206" name="Google Shape;206;p18"/>
          <p:cNvCxnSpPr/>
          <p:nvPr/>
        </p:nvCxnSpPr>
        <p:spPr>
          <a:xfrm>
            <a:off x="3323781" y="4478247"/>
            <a:ext cx="506437"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ppt_w</p:attrName>
                                        </p:attrNameLst>
                                      </p:cBhvr>
                                      <p:tavLst>
                                        <p:tav fmla="" tm="0">
                                          <p:val>
                                            <p:strVal val="0"/>
                                          </p:val>
                                        </p:tav>
                                        <p:tav fmla="" tm="100000">
                                          <p:val>
                                            <p:strVal val="#ppt_w"/>
                                          </p:val>
                                        </p:tav>
                                      </p:tavLst>
                                    </p:anim>
                                    <p:anim calcmode="lin" valueType="num">
                                      <p:cBhvr additive="base">
                                        <p:cTn dur="500"/>
                                        <p:tgtEl>
                                          <p:spTgt spid="201"/>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500" fill="hold"/>
                                        <p:tgtEl>
                                          <p:spTgt spid="201"/>
                                        </p:tgtEl>
                                        <p:attrNameLst>
                                          <p:attrName>r</p:attrName>
                                        </p:attrNameLst>
                                      </p:cBhvr>
                                    </p:animRo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500"/>
                                        <p:tgtEl>
                                          <p:spTgt spid="204"/>
                                        </p:tgtEl>
                                        <p:attrNameLst>
                                          <p:attrName>ppt_w</p:attrName>
                                        </p:attrNameLst>
                                      </p:cBhvr>
                                      <p:tavLst>
                                        <p:tav fmla="" tm="0">
                                          <p:val>
                                            <p:strVal val="0"/>
                                          </p:val>
                                        </p:tav>
                                        <p:tav fmla="" tm="100000">
                                          <p:val>
                                            <p:strVal val="#ppt_w"/>
                                          </p:val>
                                        </p:tav>
                                      </p:tavLst>
                                    </p:anim>
                                    <p:anim calcmode="lin" valueType="num">
                                      <p:cBhvr additive="base">
                                        <p:cTn dur="500"/>
                                        <p:tgtEl>
                                          <p:spTgt spid="204"/>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19"/>
          <p:cNvPicPr preferRelativeResize="0"/>
          <p:nvPr/>
        </p:nvPicPr>
        <p:blipFill>
          <a:blip r:embed="rId3">
            <a:alphaModFix/>
          </a:blip>
          <a:stretch>
            <a:fillRect/>
          </a:stretch>
        </p:blipFill>
        <p:spPr>
          <a:xfrm>
            <a:off x="2513350" y="-419925"/>
            <a:ext cx="6199675" cy="739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0"/>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219" name="Google Shape;219;p20"/>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20"/>
          <p:cNvSpPr/>
          <p:nvPr/>
        </p:nvSpPr>
        <p:spPr>
          <a:xfrm>
            <a:off x="2196910" y="2122023"/>
            <a:ext cx="2233280" cy="2233280"/>
          </a:xfrm>
          <a:prstGeom prst="ellipse">
            <a:avLst/>
          </a:prstGeom>
          <a:noFill/>
          <a:ln cap="flat" cmpd="sng" w="12700">
            <a:solidFill>
              <a:srgbClr val="01E2BC">
                <a:alpha val="8274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20"/>
          <p:cNvSpPr/>
          <p:nvPr/>
        </p:nvSpPr>
        <p:spPr>
          <a:xfrm>
            <a:off x="4969934" y="2122023"/>
            <a:ext cx="2233280" cy="2233280"/>
          </a:xfrm>
          <a:prstGeom prst="ellipse">
            <a:avLst/>
          </a:prstGeom>
          <a:blipFill rotWithShape="1">
            <a:blip r:embed="rId3">
              <a:alphaModFix/>
            </a:blip>
            <a:stretch>
              <a:fillRect b="0" l="0" r="0" t="0"/>
            </a:stretch>
          </a:blipFill>
          <a:ln>
            <a:noFill/>
          </a:ln>
        </p:spPr>
        <p:txBody>
          <a:bodyPr anchorCtr="0" anchor="ctr" bIns="182875" lIns="365750" spcFirstLastPara="1" rIns="182875" wrap="square" tIns="182875">
            <a:noAutofit/>
          </a:bodyPr>
          <a:lstStyle/>
          <a:p>
            <a:pPr indent="0" lvl="0" marL="0" marR="0" rtl="0" algn="l">
              <a:lnSpc>
                <a:spcPct val="130000"/>
              </a:lnSpc>
              <a:spcBef>
                <a:spcPts val="0"/>
              </a:spcBef>
              <a:spcAft>
                <a:spcPts val="0"/>
              </a:spcAft>
              <a:buNone/>
            </a:pPr>
            <a:r>
              <a:t/>
            </a:r>
            <a:endParaRPr sz="1400">
              <a:solidFill>
                <a:schemeClr val="dk2"/>
              </a:solidFill>
              <a:latin typeface="Calibri"/>
              <a:ea typeface="Calibri"/>
              <a:cs typeface="Calibri"/>
              <a:sym typeface="Calibri"/>
            </a:endParaRPr>
          </a:p>
        </p:txBody>
      </p:sp>
      <p:sp>
        <p:nvSpPr>
          <p:cNvPr id="222" name="Google Shape;222;p20"/>
          <p:cNvSpPr/>
          <p:nvPr/>
        </p:nvSpPr>
        <p:spPr>
          <a:xfrm>
            <a:off x="7742958" y="2122023"/>
            <a:ext cx="2233280" cy="2233280"/>
          </a:xfrm>
          <a:prstGeom prst="ellipse">
            <a:avLst/>
          </a:prstGeom>
          <a:noFill/>
          <a:ln cap="flat" cmpd="sng" w="12700">
            <a:solidFill>
              <a:srgbClr val="01E2BC">
                <a:alpha val="8274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0"/>
          <p:cNvSpPr/>
          <p:nvPr/>
        </p:nvSpPr>
        <p:spPr>
          <a:xfrm rot="8095012">
            <a:off x="3991312" y="2895770"/>
            <a:ext cx="1369649" cy="1408521"/>
          </a:xfrm>
          <a:prstGeom prst="arc">
            <a:avLst>
              <a:gd fmla="val 16200000" name="adj1"/>
              <a:gd fmla="val 0" name="adj2"/>
            </a:avLst>
          </a:prstGeom>
          <a:noFill/>
          <a:ln cap="flat" cmpd="sng" w="19050">
            <a:solidFill>
              <a:schemeClr val="lt1"/>
            </a:solidFill>
            <a:prstDash val="dot"/>
            <a:miter lim="800000"/>
            <a:headEnd len="med" w="med"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0"/>
          <p:cNvSpPr/>
          <p:nvPr/>
        </p:nvSpPr>
        <p:spPr>
          <a:xfrm rot="8095012">
            <a:off x="6763606" y="2895770"/>
            <a:ext cx="1369649" cy="1408521"/>
          </a:xfrm>
          <a:prstGeom prst="arc">
            <a:avLst>
              <a:gd fmla="val 16200000" name="adj1"/>
              <a:gd fmla="val 0" name="adj2"/>
            </a:avLst>
          </a:prstGeom>
          <a:noFill/>
          <a:ln cap="flat" cmpd="sng" w="19050">
            <a:solidFill>
              <a:schemeClr val="lt1"/>
            </a:solidFill>
            <a:prstDash val="dot"/>
            <a:miter lim="800000"/>
            <a:headEnd len="med" w="med"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0"/>
          <p:cNvSpPr/>
          <p:nvPr/>
        </p:nvSpPr>
        <p:spPr>
          <a:xfrm rot="-2963258">
            <a:off x="6814455" y="2143608"/>
            <a:ext cx="1369649" cy="1408521"/>
          </a:xfrm>
          <a:prstGeom prst="arc">
            <a:avLst>
              <a:gd fmla="val 16200000" name="adj1"/>
              <a:gd fmla="val 406277" name="adj2"/>
            </a:avLst>
          </a:prstGeom>
          <a:noFill/>
          <a:ln cap="flat" cmpd="sng" w="19050">
            <a:solidFill>
              <a:schemeClr val="lt1"/>
            </a:solidFill>
            <a:prstDash val="dot"/>
            <a:miter lim="800000"/>
            <a:headEnd len="med" w="med"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20"/>
          <p:cNvSpPr/>
          <p:nvPr/>
        </p:nvSpPr>
        <p:spPr>
          <a:xfrm rot="-2963258">
            <a:off x="4021509" y="2143608"/>
            <a:ext cx="1369649" cy="1408521"/>
          </a:xfrm>
          <a:prstGeom prst="arc">
            <a:avLst>
              <a:gd fmla="val 16200000" name="adj1"/>
              <a:gd fmla="val 406277" name="adj2"/>
            </a:avLst>
          </a:prstGeom>
          <a:noFill/>
          <a:ln cap="flat" cmpd="sng" w="19050">
            <a:solidFill>
              <a:schemeClr val="lt1"/>
            </a:solidFill>
            <a:prstDash val="dot"/>
            <a:miter lim="800000"/>
            <a:headEnd len="med" w="med"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0"/>
          <p:cNvSpPr txBox="1"/>
          <p:nvPr/>
        </p:nvSpPr>
        <p:spPr>
          <a:xfrm>
            <a:off x="2605664" y="2554890"/>
            <a:ext cx="141577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600">
                <a:solidFill>
                  <a:srgbClr val="01E2BC"/>
                </a:solidFill>
                <a:latin typeface="Arial"/>
                <a:ea typeface="Arial"/>
                <a:cs typeface="Arial"/>
                <a:sym typeface="Arial"/>
              </a:rPr>
              <a:t>点击添加标题</a:t>
            </a:r>
            <a:endParaRPr/>
          </a:p>
        </p:txBody>
      </p:sp>
      <p:sp>
        <p:nvSpPr>
          <p:cNvPr id="228" name="Google Shape;228;p20"/>
          <p:cNvSpPr txBox="1"/>
          <p:nvPr/>
        </p:nvSpPr>
        <p:spPr>
          <a:xfrm>
            <a:off x="2497786" y="2877975"/>
            <a:ext cx="1800836" cy="105259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a:t>
            </a:r>
            <a:endParaRPr/>
          </a:p>
        </p:txBody>
      </p:sp>
      <p:sp>
        <p:nvSpPr>
          <p:cNvPr id="229" name="Google Shape;229;p20"/>
          <p:cNvSpPr txBox="1"/>
          <p:nvPr/>
        </p:nvSpPr>
        <p:spPr>
          <a:xfrm>
            <a:off x="8151712" y="2554890"/>
            <a:ext cx="141577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600">
                <a:solidFill>
                  <a:srgbClr val="01E2BC"/>
                </a:solidFill>
                <a:latin typeface="Arial"/>
                <a:ea typeface="Arial"/>
                <a:cs typeface="Arial"/>
                <a:sym typeface="Arial"/>
              </a:rPr>
              <a:t>点击添加标题</a:t>
            </a:r>
            <a:endParaRPr/>
          </a:p>
        </p:txBody>
      </p:sp>
      <p:sp>
        <p:nvSpPr>
          <p:cNvPr id="230" name="Google Shape;230;p20"/>
          <p:cNvSpPr txBox="1"/>
          <p:nvPr/>
        </p:nvSpPr>
        <p:spPr>
          <a:xfrm>
            <a:off x="8043834" y="2877975"/>
            <a:ext cx="1741188" cy="105259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a:t>
            </a:r>
            <a:endParaRPr/>
          </a:p>
        </p:txBody>
      </p:sp>
      <p:sp>
        <p:nvSpPr>
          <p:cNvPr id="231" name="Google Shape;231;p20"/>
          <p:cNvSpPr/>
          <p:nvPr/>
        </p:nvSpPr>
        <p:spPr>
          <a:xfrm>
            <a:off x="1628873" y="5207538"/>
            <a:ext cx="9549938" cy="549446"/>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a:p>
        </p:txBody>
      </p:sp>
      <p:sp>
        <p:nvSpPr>
          <p:cNvPr id="232" name="Google Shape;232;p20"/>
          <p:cNvSpPr/>
          <p:nvPr/>
        </p:nvSpPr>
        <p:spPr>
          <a:xfrm>
            <a:off x="1082773" y="5291964"/>
            <a:ext cx="380594" cy="380594"/>
          </a:xfrm>
          <a:custGeom>
            <a:rect b="b" l="l" r="r" t="t"/>
            <a:pathLst>
              <a:path extrusionOk="0" h="128" w="128">
                <a:moveTo>
                  <a:pt x="43" y="59"/>
                </a:moveTo>
                <a:cubicBezTo>
                  <a:pt x="52" y="50"/>
                  <a:pt x="52" y="50"/>
                  <a:pt x="52" y="50"/>
                </a:cubicBezTo>
                <a:cubicBezTo>
                  <a:pt x="65" y="63"/>
                  <a:pt x="65" y="63"/>
                  <a:pt x="65" y="63"/>
                </a:cubicBezTo>
                <a:cubicBezTo>
                  <a:pt x="66" y="63"/>
                  <a:pt x="67" y="64"/>
                  <a:pt x="68" y="64"/>
                </a:cubicBezTo>
                <a:cubicBezTo>
                  <a:pt x="69" y="64"/>
                  <a:pt x="70" y="63"/>
                  <a:pt x="71" y="63"/>
                </a:cubicBezTo>
                <a:cubicBezTo>
                  <a:pt x="91" y="43"/>
                  <a:pt x="91" y="43"/>
                  <a:pt x="91" y="43"/>
                </a:cubicBezTo>
                <a:cubicBezTo>
                  <a:pt x="92" y="41"/>
                  <a:pt x="92" y="39"/>
                  <a:pt x="91" y="37"/>
                </a:cubicBezTo>
                <a:cubicBezTo>
                  <a:pt x="89" y="35"/>
                  <a:pt x="87" y="35"/>
                  <a:pt x="85" y="37"/>
                </a:cubicBezTo>
                <a:cubicBezTo>
                  <a:pt x="68" y="54"/>
                  <a:pt x="68" y="54"/>
                  <a:pt x="68" y="54"/>
                </a:cubicBezTo>
                <a:cubicBezTo>
                  <a:pt x="55" y="41"/>
                  <a:pt x="55" y="41"/>
                  <a:pt x="55" y="41"/>
                </a:cubicBezTo>
                <a:cubicBezTo>
                  <a:pt x="55" y="41"/>
                  <a:pt x="54" y="40"/>
                  <a:pt x="54" y="40"/>
                </a:cubicBezTo>
                <a:cubicBezTo>
                  <a:pt x="52" y="40"/>
                  <a:pt x="50" y="40"/>
                  <a:pt x="49" y="41"/>
                </a:cubicBezTo>
                <a:cubicBezTo>
                  <a:pt x="37" y="53"/>
                  <a:pt x="37" y="53"/>
                  <a:pt x="37" y="53"/>
                </a:cubicBezTo>
                <a:cubicBezTo>
                  <a:pt x="36" y="54"/>
                  <a:pt x="36" y="57"/>
                  <a:pt x="37" y="59"/>
                </a:cubicBezTo>
                <a:cubicBezTo>
                  <a:pt x="39" y="60"/>
                  <a:pt x="41" y="60"/>
                  <a:pt x="43" y="59"/>
                </a:cubicBezTo>
                <a:close/>
                <a:moveTo>
                  <a:pt x="124" y="92"/>
                </a:moveTo>
                <a:cubicBezTo>
                  <a:pt x="120" y="92"/>
                  <a:pt x="120" y="92"/>
                  <a:pt x="120" y="92"/>
                </a:cubicBezTo>
                <a:cubicBezTo>
                  <a:pt x="120" y="8"/>
                  <a:pt x="120" y="8"/>
                  <a:pt x="120" y="8"/>
                </a:cubicBezTo>
                <a:cubicBezTo>
                  <a:pt x="124" y="8"/>
                  <a:pt x="124" y="8"/>
                  <a:pt x="124" y="8"/>
                </a:cubicBezTo>
                <a:cubicBezTo>
                  <a:pt x="126" y="8"/>
                  <a:pt x="128" y="6"/>
                  <a:pt x="128" y="4"/>
                </a:cubicBezTo>
                <a:cubicBezTo>
                  <a:pt x="128" y="2"/>
                  <a:pt x="126" y="0"/>
                  <a:pt x="124" y="0"/>
                </a:cubicBezTo>
                <a:cubicBezTo>
                  <a:pt x="4" y="0"/>
                  <a:pt x="4" y="0"/>
                  <a:pt x="4" y="0"/>
                </a:cubicBezTo>
                <a:cubicBezTo>
                  <a:pt x="2" y="0"/>
                  <a:pt x="0" y="2"/>
                  <a:pt x="0" y="4"/>
                </a:cubicBezTo>
                <a:cubicBezTo>
                  <a:pt x="0" y="6"/>
                  <a:pt x="2" y="8"/>
                  <a:pt x="4" y="8"/>
                </a:cubicBezTo>
                <a:cubicBezTo>
                  <a:pt x="8" y="8"/>
                  <a:pt x="8" y="8"/>
                  <a:pt x="8" y="8"/>
                </a:cubicBezTo>
                <a:cubicBezTo>
                  <a:pt x="8" y="92"/>
                  <a:pt x="8" y="92"/>
                  <a:pt x="8" y="92"/>
                </a:cubicBezTo>
                <a:cubicBezTo>
                  <a:pt x="4" y="92"/>
                  <a:pt x="4" y="92"/>
                  <a:pt x="4" y="92"/>
                </a:cubicBezTo>
                <a:cubicBezTo>
                  <a:pt x="2" y="92"/>
                  <a:pt x="0" y="93"/>
                  <a:pt x="0" y="96"/>
                </a:cubicBezTo>
                <a:cubicBezTo>
                  <a:pt x="0" y="98"/>
                  <a:pt x="2" y="100"/>
                  <a:pt x="4" y="100"/>
                </a:cubicBezTo>
                <a:cubicBezTo>
                  <a:pt x="42" y="100"/>
                  <a:pt x="42" y="100"/>
                  <a:pt x="42" y="100"/>
                </a:cubicBezTo>
                <a:cubicBezTo>
                  <a:pt x="21" y="121"/>
                  <a:pt x="21" y="121"/>
                  <a:pt x="21" y="121"/>
                </a:cubicBezTo>
                <a:cubicBezTo>
                  <a:pt x="20" y="122"/>
                  <a:pt x="20" y="125"/>
                  <a:pt x="21" y="126"/>
                </a:cubicBezTo>
                <a:cubicBezTo>
                  <a:pt x="23" y="128"/>
                  <a:pt x="25" y="128"/>
                  <a:pt x="27" y="126"/>
                </a:cubicBezTo>
                <a:cubicBezTo>
                  <a:pt x="54" y="100"/>
                  <a:pt x="54" y="100"/>
                  <a:pt x="54" y="100"/>
                </a:cubicBezTo>
                <a:cubicBezTo>
                  <a:pt x="60" y="100"/>
                  <a:pt x="60" y="100"/>
                  <a:pt x="60" y="100"/>
                </a:cubicBezTo>
                <a:cubicBezTo>
                  <a:pt x="60" y="116"/>
                  <a:pt x="60" y="116"/>
                  <a:pt x="60" y="116"/>
                </a:cubicBezTo>
                <a:cubicBezTo>
                  <a:pt x="60" y="118"/>
                  <a:pt x="62" y="120"/>
                  <a:pt x="64" y="120"/>
                </a:cubicBezTo>
                <a:cubicBezTo>
                  <a:pt x="66" y="120"/>
                  <a:pt x="68" y="118"/>
                  <a:pt x="68" y="116"/>
                </a:cubicBezTo>
                <a:cubicBezTo>
                  <a:pt x="68" y="100"/>
                  <a:pt x="68" y="100"/>
                  <a:pt x="68" y="100"/>
                </a:cubicBezTo>
                <a:cubicBezTo>
                  <a:pt x="74" y="100"/>
                  <a:pt x="74" y="100"/>
                  <a:pt x="74" y="100"/>
                </a:cubicBezTo>
                <a:cubicBezTo>
                  <a:pt x="101" y="126"/>
                  <a:pt x="101" y="126"/>
                  <a:pt x="101" y="126"/>
                </a:cubicBezTo>
                <a:cubicBezTo>
                  <a:pt x="103" y="128"/>
                  <a:pt x="105" y="128"/>
                  <a:pt x="107" y="126"/>
                </a:cubicBezTo>
                <a:cubicBezTo>
                  <a:pt x="108" y="125"/>
                  <a:pt x="108" y="122"/>
                  <a:pt x="107" y="121"/>
                </a:cubicBezTo>
                <a:cubicBezTo>
                  <a:pt x="86" y="100"/>
                  <a:pt x="86" y="100"/>
                  <a:pt x="86" y="100"/>
                </a:cubicBezTo>
                <a:cubicBezTo>
                  <a:pt x="124" y="100"/>
                  <a:pt x="124" y="100"/>
                  <a:pt x="124" y="100"/>
                </a:cubicBezTo>
                <a:cubicBezTo>
                  <a:pt x="126" y="100"/>
                  <a:pt x="128" y="98"/>
                  <a:pt x="128" y="96"/>
                </a:cubicBezTo>
                <a:cubicBezTo>
                  <a:pt x="128" y="93"/>
                  <a:pt x="126" y="92"/>
                  <a:pt x="124" y="92"/>
                </a:cubicBezTo>
                <a:close/>
                <a:moveTo>
                  <a:pt x="112" y="92"/>
                </a:moveTo>
                <a:cubicBezTo>
                  <a:pt x="76" y="92"/>
                  <a:pt x="76" y="92"/>
                  <a:pt x="76" y="92"/>
                </a:cubicBezTo>
                <a:cubicBezTo>
                  <a:pt x="76" y="92"/>
                  <a:pt x="76" y="92"/>
                  <a:pt x="76" y="92"/>
                </a:cubicBezTo>
                <a:cubicBezTo>
                  <a:pt x="52" y="92"/>
                  <a:pt x="52" y="92"/>
                  <a:pt x="52" y="92"/>
                </a:cubicBezTo>
                <a:cubicBezTo>
                  <a:pt x="52" y="92"/>
                  <a:pt x="52" y="92"/>
                  <a:pt x="52" y="92"/>
                </a:cubicBezTo>
                <a:cubicBezTo>
                  <a:pt x="16" y="92"/>
                  <a:pt x="16" y="92"/>
                  <a:pt x="16" y="92"/>
                </a:cubicBezTo>
                <a:cubicBezTo>
                  <a:pt x="16" y="8"/>
                  <a:pt x="16" y="8"/>
                  <a:pt x="16" y="8"/>
                </a:cubicBezTo>
                <a:cubicBezTo>
                  <a:pt x="112" y="8"/>
                  <a:pt x="112" y="8"/>
                  <a:pt x="112" y="8"/>
                </a:cubicBezTo>
                <a:lnTo>
                  <a:pt x="112" y="92"/>
                </a:lnTo>
                <a:close/>
              </a:path>
            </a:pathLst>
          </a:custGeom>
          <a:solidFill>
            <a:srgbClr val="01E2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3" name="Google Shape;233;p20"/>
          <p:cNvCxnSpPr/>
          <p:nvPr/>
        </p:nvCxnSpPr>
        <p:spPr>
          <a:xfrm>
            <a:off x="1628873" y="5291964"/>
            <a:ext cx="0" cy="380594"/>
          </a:xfrm>
          <a:prstGeom prst="straightConnector1">
            <a:avLst/>
          </a:prstGeom>
          <a:noFill/>
          <a:ln cap="flat" cmpd="sng" w="9525">
            <a:solidFill>
              <a:srgbClr val="F2F2F2"/>
            </a:solidFill>
            <a:prstDash val="solid"/>
            <a:miter lim="800000"/>
            <a:headEnd len="sm" w="sm" type="none"/>
            <a:tailEnd len="sm" w="sm" type="none"/>
          </a:ln>
        </p:spPr>
      </p:cxn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ppt_w</p:attrName>
                                        </p:attrNameLst>
                                      </p:cBhvr>
                                      <p:tavLst>
                                        <p:tav fmla="" tm="0">
                                          <p:val>
                                            <p:strVal val="0"/>
                                          </p:val>
                                        </p:tav>
                                        <p:tav fmla="" tm="100000">
                                          <p:val>
                                            <p:strVal val="#ppt_w"/>
                                          </p:val>
                                        </p:tav>
                                      </p:tavLst>
                                    </p:anim>
                                    <p:anim calcmode="lin" valueType="num">
                                      <p:cBhvr additive="base">
                                        <p:cTn dur="500"/>
                                        <p:tgtEl>
                                          <p:spTgt spid="2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500"/>
                                        <p:tgtEl>
                                          <p:spTgt spid="228"/>
                                        </p:tgtEl>
                                        <p:attrNameLst>
                                          <p:attrName>ppt_w</p:attrName>
                                        </p:attrNameLst>
                                      </p:cBhvr>
                                      <p:tavLst>
                                        <p:tav fmla="" tm="0">
                                          <p:val>
                                            <p:strVal val="0"/>
                                          </p:val>
                                        </p:tav>
                                        <p:tav fmla="" tm="100000">
                                          <p:val>
                                            <p:strVal val="#ppt_w"/>
                                          </p:val>
                                        </p:tav>
                                      </p:tavLst>
                                    </p:anim>
                                    <p:anim calcmode="lin" valueType="num">
                                      <p:cBhvr additive="base">
                                        <p:cTn dur="500"/>
                                        <p:tgtEl>
                                          <p:spTgt spid="2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500"/>
                                        <p:tgtEl>
                                          <p:spTgt spid="229"/>
                                        </p:tgtEl>
                                        <p:attrNameLst>
                                          <p:attrName>ppt_w</p:attrName>
                                        </p:attrNameLst>
                                      </p:cBhvr>
                                      <p:tavLst>
                                        <p:tav fmla="" tm="0">
                                          <p:val>
                                            <p:strVal val="0"/>
                                          </p:val>
                                        </p:tav>
                                        <p:tav fmla="" tm="100000">
                                          <p:val>
                                            <p:strVal val="#ppt_w"/>
                                          </p:val>
                                        </p:tav>
                                      </p:tavLst>
                                    </p:anim>
                                    <p:anim calcmode="lin" valueType="num">
                                      <p:cBhvr additive="base">
                                        <p:cTn dur="500"/>
                                        <p:tgtEl>
                                          <p:spTgt spid="2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ppt_w</p:attrName>
                                        </p:attrNameLst>
                                      </p:cBhvr>
                                      <p:tavLst>
                                        <p:tav fmla="" tm="0">
                                          <p:val>
                                            <p:strVal val="0"/>
                                          </p:val>
                                        </p:tav>
                                        <p:tav fmla="" tm="100000">
                                          <p:val>
                                            <p:strVal val="#ppt_w"/>
                                          </p:val>
                                        </p:tav>
                                      </p:tavLst>
                                    </p:anim>
                                    <p:anim calcmode="lin" valueType="num">
                                      <p:cBhvr additive="base">
                                        <p:cTn dur="500"/>
                                        <p:tgtEl>
                                          <p:spTgt spid="230"/>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1"/>
          <p:cNvSpPr txBox="1"/>
          <p:nvPr/>
        </p:nvSpPr>
        <p:spPr>
          <a:xfrm>
            <a:off x="4157009" y="521210"/>
            <a:ext cx="387798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3600">
                <a:solidFill>
                  <a:srgbClr val="01E2BC"/>
                </a:solidFill>
                <a:latin typeface="Arial"/>
                <a:ea typeface="Arial"/>
                <a:cs typeface="Arial"/>
                <a:sym typeface="Arial"/>
              </a:rPr>
              <a:t>标题文字添加此处</a:t>
            </a:r>
            <a:endParaRPr/>
          </a:p>
        </p:txBody>
      </p:sp>
      <p:sp>
        <p:nvSpPr>
          <p:cNvPr id="240" name="Google Shape;240;p21"/>
          <p:cNvSpPr/>
          <p:nvPr/>
        </p:nvSpPr>
        <p:spPr>
          <a:xfrm rot="10800000">
            <a:off x="5472559" y="0"/>
            <a:ext cx="1255398" cy="388026"/>
          </a:xfrm>
          <a:prstGeom prst="triangle">
            <a:avLst>
              <a:gd fmla="val 50000" name="adj"/>
            </a:avLst>
          </a:prstGeom>
          <a:solidFill>
            <a:srgbClr val="01E2BC"/>
          </a:solidFill>
          <a:ln>
            <a:noFill/>
          </a:ln>
          <a:effectLst>
            <a:outerShdw blurRad="63500" rotWithShape="0" algn="ctr">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1"/>
          <p:cNvSpPr/>
          <p:nvPr/>
        </p:nvSpPr>
        <p:spPr>
          <a:xfrm rot="7842919">
            <a:off x="3247648" y="3986338"/>
            <a:ext cx="323977" cy="309937"/>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2" name="Google Shape;242;p21"/>
          <p:cNvSpPr/>
          <p:nvPr/>
        </p:nvSpPr>
        <p:spPr>
          <a:xfrm rot="7842919">
            <a:off x="8496981" y="3986339"/>
            <a:ext cx="323977" cy="309937"/>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3" name="Google Shape;243;p21"/>
          <p:cNvSpPr/>
          <p:nvPr/>
        </p:nvSpPr>
        <p:spPr>
          <a:xfrm flipH="1" rot="2957081">
            <a:off x="5934010" y="3986340"/>
            <a:ext cx="323977" cy="309937"/>
          </a:xfrm>
          <a:custGeom>
            <a:rect b="b" l="l" r="r" t="t"/>
            <a:pathLst>
              <a:path extrusionOk="0" h="2688679" w="2808313">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44" name="Google Shape;244;p21"/>
          <p:cNvGrpSpPr/>
          <p:nvPr/>
        </p:nvGrpSpPr>
        <p:grpSpPr>
          <a:xfrm>
            <a:off x="562653" y="4683832"/>
            <a:ext cx="3097314" cy="1114155"/>
            <a:chOff x="397090" y="3797993"/>
            <a:chExt cx="3097314" cy="1114155"/>
          </a:xfrm>
        </p:grpSpPr>
        <p:sp>
          <p:nvSpPr>
            <p:cNvPr id="245" name="Google Shape;245;p21"/>
            <p:cNvSpPr txBox="1"/>
            <p:nvPr/>
          </p:nvSpPr>
          <p:spPr>
            <a:xfrm flipH="1">
              <a:off x="397090" y="3797993"/>
              <a:ext cx="3097314" cy="338554"/>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246" name="Google Shape;246;p21"/>
            <p:cNvSpPr txBox="1"/>
            <p:nvPr/>
          </p:nvSpPr>
          <p:spPr>
            <a:xfrm>
              <a:off x="1005206" y="4099618"/>
              <a:ext cx="2489198" cy="81253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247" name="Google Shape;247;p21"/>
          <p:cNvGrpSpPr/>
          <p:nvPr/>
        </p:nvGrpSpPr>
        <p:grpSpPr>
          <a:xfrm>
            <a:off x="5822881" y="4683832"/>
            <a:ext cx="3097314" cy="1114155"/>
            <a:chOff x="397090" y="3797993"/>
            <a:chExt cx="3097314" cy="1114155"/>
          </a:xfrm>
        </p:grpSpPr>
        <p:sp>
          <p:nvSpPr>
            <p:cNvPr id="248" name="Google Shape;248;p21"/>
            <p:cNvSpPr txBox="1"/>
            <p:nvPr/>
          </p:nvSpPr>
          <p:spPr>
            <a:xfrm flipH="1">
              <a:off x="397090" y="3797993"/>
              <a:ext cx="3097314" cy="338554"/>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249" name="Google Shape;249;p21"/>
            <p:cNvSpPr txBox="1"/>
            <p:nvPr/>
          </p:nvSpPr>
          <p:spPr>
            <a:xfrm>
              <a:off x="1005206" y="4099618"/>
              <a:ext cx="2489198" cy="81253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250" name="Google Shape;250;p21"/>
          <p:cNvGrpSpPr/>
          <p:nvPr/>
        </p:nvGrpSpPr>
        <p:grpSpPr>
          <a:xfrm>
            <a:off x="3161111" y="1993856"/>
            <a:ext cx="3097314" cy="1091137"/>
            <a:chOff x="397090" y="3797993"/>
            <a:chExt cx="3097314" cy="1091137"/>
          </a:xfrm>
        </p:grpSpPr>
        <p:sp>
          <p:nvSpPr>
            <p:cNvPr id="251" name="Google Shape;251;p21"/>
            <p:cNvSpPr txBox="1"/>
            <p:nvPr/>
          </p:nvSpPr>
          <p:spPr>
            <a:xfrm flipH="1">
              <a:off x="397090" y="37979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252" name="Google Shape;252;p21"/>
            <p:cNvSpPr txBox="1"/>
            <p:nvPr/>
          </p:nvSpPr>
          <p:spPr>
            <a:xfrm>
              <a:off x="397090" y="4099618"/>
              <a:ext cx="2489198" cy="78951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253" name="Google Shape;253;p21"/>
          <p:cNvGrpSpPr/>
          <p:nvPr/>
        </p:nvGrpSpPr>
        <p:grpSpPr>
          <a:xfrm>
            <a:off x="8412250" y="1993856"/>
            <a:ext cx="3097314" cy="1091137"/>
            <a:chOff x="397090" y="3797993"/>
            <a:chExt cx="3097314" cy="1091137"/>
          </a:xfrm>
        </p:grpSpPr>
        <p:sp>
          <p:nvSpPr>
            <p:cNvPr id="254" name="Google Shape;254;p21"/>
            <p:cNvSpPr txBox="1"/>
            <p:nvPr/>
          </p:nvSpPr>
          <p:spPr>
            <a:xfrm flipH="1">
              <a:off x="397090" y="3797993"/>
              <a:ext cx="3097314" cy="3385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zh-CN" sz="2000">
                  <a:solidFill>
                    <a:srgbClr val="01E2BC"/>
                  </a:solidFill>
                  <a:latin typeface="Arial"/>
                  <a:ea typeface="Arial"/>
                  <a:cs typeface="Arial"/>
                  <a:sym typeface="Arial"/>
                </a:rPr>
                <a:t>单击添加标题</a:t>
              </a:r>
              <a:endParaRPr/>
            </a:p>
          </p:txBody>
        </p:sp>
        <p:sp>
          <p:nvSpPr>
            <p:cNvPr id="255" name="Google Shape;255;p21"/>
            <p:cNvSpPr txBox="1"/>
            <p:nvPr/>
          </p:nvSpPr>
          <p:spPr>
            <a:xfrm>
              <a:off x="397090" y="4099618"/>
              <a:ext cx="2489198" cy="789512"/>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CN" sz="1200">
                  <a:solidFill>
                    <a:schemeClr val="lt1"/>
                  </a:solidFill>
                  <a:latin typeface="Arial"/>
                  <a:ea typeface="Arial"/>
                  <a:cs typeface="Arial"/>
                  <a:sym typeface="Arial"/>
                </a:rPr>
                <a:t>您的内容打在这里或者通过复制您的文本后在此框中选择粘贴并选择只保留文字您的内容打在这里</a:t>
              </a:r>
              <a:endParaRPr/>
            </a:p>
          </p:txBody>
        </p:sp>
      </p:grpSp>
      <p:grpSp>
        <p:nvGrpSpPr>
          <p:cNvPr id="256" name="Google Shape;256;p21"/>
          <p:cNvGrpSpPr/>
          <p:nvPr/>
        </p:nvGrpSpPr>
        <p:grpSpPr>
          <a:xfrm>
            <a:off x="1197590" y="2309331"/>
            <a:ext cx="1799426" cy="1799426"/>
            <a:chOff x="3197040" y="2604116"/>
            <a:chExt cx="2143310" cy="2143310"/>
          </a:xfrm>
        </p:grpSpPr>
        <p:sp>
          <p:nvSpPr>
            <p:cNvPr id="257" name="Google Shape;257;p21"/>
            <p:cNvSpPr/>
            <p:nvPr/>
          </p:nvSpPr>
          <p:spPr>
            <a:xfrm>
              <a:off x="3197040" y="2604116"/>
              <a:ext cx="2143310" cy="214331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8" name="Google Shape;258;p21"/>
            <p:cNvSpPr/>
            <p:nvPr/>
          </p:nvSpPr>
          <p:spPr>
            <a:xfrm>
              <a:off x="3197040" y="2604119"/>
              <a:ext cx="2143310" cy="2143305"/>
            </a:xfrm>
            <a:prstGeom prst="arc">
              <a:avLst>
                <a:gd fmla="val 14164274" name="adj1"/>
                <a:gd fmla="val 18297877"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1"/>
            <p:cNvSpPr/>
            <p:nvPr/>
          </p:nvSpPr>
          <p:spPr>
            <a:xfrm>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1"/>
            <p:cNvSpPr/>
            <p:nvPr/>
          </p:nvSpPr>
          <p:spPr>
            <a:xfrm flipH="1">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1" name="Google Shape;261;p21"/>
          <p:cNvSpPr/>
          <p:nvPr/>
        </p:nvSpPr>
        <p:spPr>
          <a:xfrm>
            <a:off x="1758820" y="2876412"/>
            <a:ext cx="704980" cy="665263"/>
          </a:xfrm>
          <a:custGeom>
            <a:rect b="b" l="l" r="r" t="t"/>
            <a:pathLst>
              <a:path extrusionOk="0" h="319088" w="33813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62" name="Google Shape;262;p21"/>
          <p:cNvGrpSpPr/>
          <p:nvPr/>
        </p:nvGrpSpPr>
        <p:grpSpPr>
          <a:xfrm>
            <a:off x="6446924" y="2309331"/>
            <a:ext cx="1799426" cy="1799426"/>
            <a:chOff x="3197040" y="2604116"/>
            <a:chExt cx="2143310" cy="2143310"/>
          </a:xfrm>
        </p:grpSpPr>
        <p:sp>
          <p:nvSpPr>
            <p:cNvPr id="263" name="Google Shape;263;p21"/>
            <p:cNvSpPr/>
            <p:nvPr/>
          </p:nvSpPr>
          <p:spPr>
            <a:xfrm>
              <a:off x="3197040" y="2604116"/>
              <a:ext cx="2143310" cy="214331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4" name="Google Shape;264;p21"/>
            <p:cNvSpPr/>
            <p:nvPr/>
          </p:nvSpPr>
          <p:spPr>
            <a:xfrm>
              <a:off x="3197040" y="2604119"/>
              <a:ext cx="2143310" cy="2143305"/>
            </a:xfrm>
            <a:prstGeom prst="arc">
              <a:avLst>
                <a:gd fmla="val 14164274" name="adj1"/>
                <a:gd fmla="val 18297877"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1"/>
            <p:cNvSpPr/>
            <p:nvPr/>
          </p:nvSpPr>
          <p:spPr>
            <a:xfrm>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1"/>
            <p:cNvSpPr/>
            <p:nvPr/>
          </p:nvSpPr>
          <p:spPr>
            <a:xfrm flipH="1">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7" name="Google Shape;267;p21"/>
          <p:cNvSpPr/>
          <p:nvPr/>
        </p:nvSpPr>
        <p:spPr>
          <a:xfrm>
            <a:off x="6994147" y="2871448"/>
            <a:ext cx="704980" cy="675191"/>
          </a:xfrm>
          <a:custGeom>
            <a:rect b="b" l="l" r="r" t="t"/>
            <a:pathLst>
              <a:path extrusionOk="0" h="323850" w="338138">
                <a:moveTo>
                  <a:pt x="194036" y="127000"/>
                </a:moveTo>
                <a:cubicBezTo>
                  <a:pt x="159871" y="127000"/>
                  <a:pt x="130963" y="150677"/>
                  <a:pt x="125706" y="183560"/>
                </a:cubicBezTo>
                <a:cubicBezTo>
                  <a:pt x="124392" y="186191"/>
                  <a:pt x="123078" y="187507"/>
                  <a:pt x="121764" y="188822"/>
                </a:cubicBezTo>
                <a:cubicBezTo>
                  <a:pt x="120450" y="188822"/>
                  <a:pt x="117822" y="188822"/>
                  <a:pt x="116508" y="187507"/>
                </a:cubicBezTo>
                <a:cubicBezTo>
                  <a:pt x="104682" y="180930"/>
                  <a:pt x="92856" y="176984"/>
                  <a:pt x="79716" y="176984"/>
                </a:cubicBezTo>
                <a:cubicBezTo>
                  <a:pt x="42923" y="176984"/>
                  <a:pt x="12700" y="207237"/>
                  <a:pt x="12700" y="244067"/>
                </a:cubicBezTo>
                <a:cubicBezTo>
                  <a:pt x="12700" y="280897"/>
                  <a:pt x="42923" y="311150"/>
                  <a:pt x="79716" y="311150"/>
                </a:cubicBezTo>
                <a:cubicBezTo>
                  <a:pt x="79716" y="311150"/>
                  <a:pt x="79716" y="311150"/>
                  <a:pt x="274191" y="311150"/>
                </a:cubicBezTo>
                <a:cubicBezTo>
                  <a:pt x="303100" y="311150"/>
                  <a:pt x="325438" y="287474"/>
                  <a:pt x="325438" y="259851"/>
                </a:cubicBezTo>
                <a:cubicBezTo>
                  <a:pt x="325438" y="230913"/>
                  <a:pt x="303100" y="208552"/>
                  <a:pt x="274191" y="208552"/>
                </a:cubicBezTo>
                <a:cubicBezTo>
                  <a:pt x="272877" y="208552"/>
                  <a:pt x="270249" y="208552"/>
                  <a:pt x="268935" y="208552"/>
                </a:cubicBezTo>
                <a:cubicBezTo>
                  <a:pt x="267621" y="208552"/>
                  <a:pt x="264993" y="208552"/>
                  <a:pt x="263679" y="207237"/>
                </a:cubicBezTo>
                <a:cubicBezTo>
                  <a:pt x="262365" y="205922"/>
                  <a:pt x="262365" y="204606"/>
                  <a:pt x="262365" y="201975"/>
                </a:cubicBezTo>
                <a:cubicBezTo>
                  <a:pt x="262365" y="200660"/>
                  <a:pt x="262365" y="198029"/>
                  <a:pt x="262365" y="195399"/>
                </a:cubicBezTo>
                <a:cubicBezTo>
                  <a:pt x="262365" y="157253"/>
                  <a:pt x="232142" y="127000"/>
                  <a:pt x="194036" y="127000"/>
                </a:cubicBezTo>
                <a:close/>
                <a:moveTo>
                  <a:pt x="87538" y="93662"/>
                </a:moveTo>
                <a:cubicBezTo>
                  <a:pt x="87538" y="93662"/>
                  <a:pt x="87538" y="93662"/>
                  <a:pt x="250601" y="93662"/>
                </a:cubicBezTo>
                <a:cubicBezTo>
                  <a:pt x="254546" y="93662"/>
                  <a:pt x="257176" y="96484"/>
                  <a:pt x="257176" y="99306"/>
                </a:cubicBezTo>
                <a:cubicBezTo>
                  <a:pt x="257176" y="103540"/>
                  <a:pt x="254546" y="106362"/>
                  <a:pt x="250601" y="106362"/>
                </a:cubicBezTo>
                <a:cubicBezTo>
                  <a:pt x="250601" y="106362"/>
                  <a:pt x="250601" y="106362"/>
                  <a:pt x="87538" y="106362"/>
                </a:cubicBezTo>
                <a:cubicBezTo>
                  <a:pt x="83593" y="106362"/>
                  <a:pt x="80963" y="103540"/>
                  <a:pt x="80963" y="99306"/>
                </a:cubicBezTo>
                <a:cubicBezTo>
                  <a:pt x="80963" y="96484"/>
                  <a:pt x="83593" y="93662"/>
                  <a:pt x="87538" y="93662"/>
                </a:cubicBezTo>
                <a:close/>
                <a:moveTo>
                  <a:pt x="87538" y="57150"/>
                </a:moveTo>
                <a:cubicBezTo>
                  <a:pt x="87538" y="57150"/>
                  <a:pt x="87538" y="57150"/>
                  <a:pt x="250601" y="57150"/>
                </a:cubicBezTo>
                <a:cubicBezTo>
                  <a:pt x="254546" y="57150"/>
                  <a:pt x="257176" y="59972"/>
                  <a:pt x="257176" y="62794"/>
                </a:cubicBezTo>
                <a:cubicBezTo>
                  <a:pt x="257176" y="67028"/>
                  <a:pt x="254546" y="69850"/>
                  <a:pt x="250601" y="69850"/>
                </a:cubicBezTo>
                <a:cubicBezTo>
                  <a:pt x="250601" y="69850"/>
                  <a:pt x="250601" y="69850"/>
                  <a:pt x="87538" y="69850"/>
                </a:cubicBezTo>
                <a:cubicBezTo>
                  <a:pt x="83593" y="69850"/>
                  <a:pt x="80963" y="67028"/>
                  <a:pt x="80963" y="62794"/>
                </a:cubicBezTo>
                <a:cubicBezTo>
                  <a:pt x="80963" y="59972"/>
                  <a:pt x="83593" y="57150"/>
                  <a:pt x="87538" y="57150"/>
                </a:cubicBezTo>
                <a:close/>
                <a:moveTo>
                  <a:pt x="255588" y="20637"/>
                </a:moveTo>
                <a:lnTo>
                  <a:pt x="255588" y="38100"/>
                </a:lnTo>
                <a:lnTo>
                  <a:pt x="273051" y="38100"/>
                </a:lnTo>
                <a:close/>
                <a:moveTo>
                  <a:pt x="57150" y="11112"/>
                </a:moveTo>
                <a:lnTo>
                  <a:pt x="57150" y="167870"/>
                </a:lnTo>
                <a:cubicBezTo>
                  <a:pt x="63742" y="166552"/>
                  <a:pt x="71651" y="165235"/>
                  <a:pt x="79561" y="165235"/>
                </a:cubicBezTo>
                <a:cubicBezTo>
                  <a:pt x="91425" y="165235"/>
                  <a:pt x="104608" y="167870"/>
                  <a:pt x="115154" y="174456"/>
                </a:cubicBezTo>
                <a:cubicBezTo>
                  <a:pt x="119109" y="162601"/>
                  <a:pt x="124382" y="150745"/>
                  <a:pt x="132292" y="142841"/>
                </a:cubicBezTo>
                <a:cubicBezTo>
                  <a:pt x="132292" y="142841"/>
                  <a:pt x="132292" y="142841"/>
                  <a:pt x="87471" y="142841"/>
                </a:cubicBezTo>
                <a:cubicBezTo>
                  <a:pt x="83516" y="142841"/>
                  <a:pt x="80879" y="140207"/>
                  <a:pt x="80879" y="136255"/>
                </a:cubicBezTo>
                <a:cubicBezTo>
                  <a:pt x="80879" y="133620"/>
                  <a:pt x="83516" y="130986"/>
                  <a:pt x="87471" y="130986"/>
                </a:cubicBezTo>
                <a:cubicBezTo>
                  <a:pt x="87471" y="130986"/>
                  <a:pt x="87471" y="130986"/>
                  <a:pt x="145475" y="130986"/>
                </a:cubicBezTo>
                <a:cubicBezTo>
                  <a:pt x="158657" y="120447"/>
                  <a:pt x="175795" y="115178"/>
                  <a:pt x="194251" y="115178"/>
                </a:cubicBezTo>
                <a:cubicBezTo>
                  <a:pt x="211388" y="115178"/>
                  <a:pt x="228526" y="120447"/>
                  <a:pt x="241709" y="130986"/>
                </a:cubicBezTo>
                <a:cubicBezTo>
                  <a:pt x="241709" y="130986"/>
                  <a:pt x="241709" y="130986"/>
                  <a:pt x="250937" y="130986"/>
                </a:cubicBezTo>
                <a:cubicBezTo>
                  <a:pt x="254891" y="130986"/>
                  <a:pt x="257528" y="133620"/>
                  <a:pt x="257528" y="136255"/>
                </a:cubicBezTo>
                <a:cubicBezTo>
                  <a:pt x="257528" y="138889"/>
                  <a:pt x="256210" y="140207"/>
                  <a:pt x="253573" y="141524"/>
                </a:cubicBezTo>
                <a:cubicBezTo>
                  <a:pt x="266756" y="156014"/>
                  <a:pt x="274666" y="175773"/>
                  <a:pt x="274666" y="195533"/>
                </a:cubicBezTo>
                <a:cubicBezTo>
                  <a:pt x="274666" y="196850"/>
                  <a:pt x="274666" y="196850"/>
                  <a:pt x="274666" y="196850"/>
                </a:cubicBezTo>
                <a:cubicBezTo>
                  <a:pt x="277302" y="196850"/>
                  <a:pt x="279939" y="196850"/>
                  <a:pt x="282575" y="196850"/>
                </a:cubicBezTo>
                <a:cubicBezTo>
                  <a:pt x="282575" y="196850"/>
                  <a:pt x="282575" y="196850"/>
                  <a:pt x="282575" y="49313"/>
                </a:cubicBezTo>
                <a:cubicBezTo>
                  <a:pt x="282575" y="49313"/>
                  <a:pt x="282575" y="49313"/>
                  <a:pt x="249618" y="49313"/>
                </a:cubicBezTo>
                <a:cubicBezTo>
                  <a:pt x="246982" y="49313"/>
                  <a:pt x="244345" y="46679"/>
                  <a:pt x="244345" y="44044"/>
                </a:cubicBezTo>
                <a:cubicBezTo>
                  <a:pt x="244345" y="44044"/>
                  <a:pt x="244345" y="44044"/>
                  <a:pt x="244345" y="11112"/>
                </a:cubicBezTo>
                <a:cubicBezTo>
                  <a:pt x="244345" y="11112"/>
                  <a:pt x="244345" y="11112"/>
                  <a:pt x="57150" y="11112"/>
                </a:cubicBezTo>
                <a:close/>
                <a:moveTo>
                  <a:pt x="50193" y="0"/>
                </a:moveTo>
                <a:cubicBezTo>
                  <a:pt x="50193" y="0"/>
                  <a:pt x="50193" y="0"/>
                  <a:pt x="249641" y="0"/>
                </a:cubicBezTo>
                <a:cubicBezTo>
                  <a:pt x="250962" y="0"/>
                  <a:pt x="253604" y="1316"/>
                  <a:pt x="253604" y="2633"/>
                </a:cubicBezTo>
                <a:cubicBezTo>
                  <a:pt x="253604" y="2633"/>
                  <a:pt x="253604" y="2633"/>
                  <a:pt x="291908" y="39494"/>
                </a:cubicBezTo>
                <a:cubicBezTo>
                  <a:pt x="293229" y="40810"/>
                  <a:pt x="294550" y="44760"/>
                  <a:pt x="294550" y="44760"/>
                </a:cubicBezTo>
                <a:cubicBezTo>
                  <a:pt x="294550" y="44760"/>
                  <a:pt x="294550" y="44760"/>
                  <a:pt x="294550" y="200103"/>
                </a:cubicBezTo>
                <a:cubicBezTo>
                  <a:pt x="319646" y="208001"/>
                  <a:pt x="338138" y="231698"/>
                  <a:pt x="338138" y="260660"/>
                </a:cubicBezTo>
                <a:cubicBezTo>
                  <a:pt x="338138" y="294888"/>
                  <a:pt x="310400" y="323850"/>
                  <a:pt x="274737" y="323850"/>
                </a:cubicBezTo>
                <a:cubicBezTo>
                  <a:pt x="274737" y="323850"/>
                  <a:pt x="274737" y="323850"/>
                  <a:pt x="79251" y="323850"/>
                </a:cubicBezTo>
                <a:cubicBezTo>
                  <a:pt x="35663" y="323850"/>
                  <a:pt x="0" y="288306"/>
                  <a:pt x="0" y="244862"/>
                </a:cubicBezTo>
                <a:cubicBezTo>
                  <a:pt x="0" y="213267"/>
                  <a:pt x="18492" y="186938"/>
                  <a:pt x="44909" y="173773"/>
                </a:cubicBezTo>
                <a:cubicBezTo>
                  <a:pt x="44909" y="173773"/>
                  <a:pt x="44909" y="173773"/>
                  <a:pt x="44909" y="6582"/>
                </a:cubicBezTo>
                <a:cubicBezTo>
                  <a:pt x="44909" y="2633"/>
                  <a:pt x="47551" y="0"/>
                  <a:pt x="501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68" name="Google Shape;268;p21"/>
          <p:cNvGrpSpPr/>
          <p:nvPr/>
        </p:nvGrpSpPr>
        <p:grpSpPr>
          <a:xfrm>
            <a:off x="3822257" y="3987319"/>
            <a:ext cx="1799426" cy="1799426"/>
            <a:chOff x="3197040" y="2604116"/>
            <a:chExt cx="2143310" cy="2143310"/>
          </a:xfrm>
        </p:grpSpPr>
        <p:sp>
          <p:nvSpPr>
            <p:cNvPr id="269" name="Google Shape;269;p21"/>
            <p:cNvSpPr/>
            <p:nvPr/>
          </p:nvSpPr>
          <p:spPr>
            <a:xfrm>
              <a:off x="3197040" y="2604116"/>
              <a:ext cx="2143310" cy="214331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0" name="Google Shape;270;p21"/>
            <p:cNvSpPr/>
            <p:nvPr/>
          </p:nvSpPr>
          <p:spPr>
            <a:xfrm>
              <a:off x="3197040" y="2604119"/>
              <a:ext cx="2143310" cy="2143305"/>
            </a:xfrm>
            <a:prstGeom prst="arc">
              <a:avLst>
                <a:gd fmla="val 14164274" name="adj1"/>
                <a:gd fmla="val 18297877"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1"/>
            <p:cNvSpPr/>
            <p:nvPr/>
          </p:nvSpPr>
          <p:spPr>
            <a:xfrm>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1"/>
            <p:cNvSpPr/>
            <p:nvPr/>
          </p:nvSpPr>
          <p:spPr>
            <a:xfrm flipH="1">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3" name="Google Shape;273;p21"/>
          <p:cNvSpPr/>
          <p:nvPr/>
        </p:nvSpPr>
        <p:spPr>
          <a:xfrm>
            <a:off x="4366341" y="4534542"/>
            <a:ext cx="704980" cy="704980"/>
          </a:xfrm>
          <a:custGeom>
            <a:rect b="b" l="l" r="r" t="t"/>
            <a:pathLst>
              <a:path extrusionOk="0" h="338138" w="338138">
                <a:moveTo>
                  <a:pt x="169070" y="261938"/>
                </a:moveTo>
                <a:cubicBezTo>
                  <a:pt x="171848" y="261938"/>
                  <a:pt x="174626" y="264584"/>
                  <a:pt x="174626" y="267230"/>
                </a:cubicBezTo>
                <a:cubicBezTo>
                  <a:pt x="174626" y="267230"/>
                  <a:pt x="174626" y="267230"/>
                  <a:pt x="174626" y="288396"/>
                </a:cubicBezTo>
                <a:cubicBezTo>
                  <a:pt x="174626" y="291042"/>
                  <a:pt x="171848" y="293688"/>
                  <a:pt x="169070" y="293688"/>
                </a:cubicBezTo>
                <a:cubicBezTo>
                  <a:pt x="166291" y="293688"/>
                  <a:pt x="163513" y="291042"/>
                  <a:pt x="163513" y="288396"/>
                </a:cubicBezTo>
                <a:cubicBezTo>
                  <a:pt x="163513" y="288396"/>
                  <a:pt x="163513" y="288396"/>
                  <a:pt x="163513" y="267230"/>
                </a:cubicBezTo>
                <a:cubicBezTo>
                  <a:pt x="163513" y="264584"/>
                  <a:pt x="166291" y="261938"/>
                  <a:pt x="169070" y="261938"/>
                </a:cubicBezTo>
                <a:close/>
                <a:moveTo>
                  <a:pt x="267230" y="163513"/>
                </a:moveTo>
                <a:cubicBezTo>
                  <a:pt x="267230" y="163513"/>
                  <a:pt x="267230" y="163513"/>
                  <a:pt x="288396" y="163513"/>
                </a:cubicBezTo>
                <a:cubicBezTo>
                  <a:pt x="291042" y="163513"/>
                  <a:pt x="293688" y="166291"/>
                  <a:pt x="293688" y="169070"/>
                </a:cubicBezTo>
                <a:cubicBezTo>
                  <a:pt x="293688" y="171848"/>
                  <a:pt x="291042" y="174626"/>
                  <a:pt x="288396" y="174626"/>
                </a:cubicBezTo>
                <a:cubicBezTo>
                  <a:pt x="288396" y="174626"/>
                  <a:pt x="288396" y="174626"/>
                  <a:pt x="267230" y="174626"/>
                </a:cubicBezTo>
                <a:cubicBezTo>
                  <a:pt x="264584" y="174626"/>
                  <a:pt x="261938" y="171848"/>
                  <a:pt x="261938" y="169070"/>
                </a:cubicBezTo>
                <a:cubicBezTo>
                  <a:pt x="261938" y="166291"/>
                  <a:pt x="264584" y="163513"/>
                  <a:pt x="267230" y="163513"/>
                </a:cubicBezTo>
                <a:close/>
                <a:moveTo>
                  <a:pt x="49742" y="163513"/>
                </a:moveTo>
                <a:lnTo>
                  <a:pt x="70908" y="163513"/>
                </a:lnTo>
                <a:cubicBezTo>
                  <a:pt x="73554" y="163513"/>
                  <a:pt x="76200" y="166291"/>
                  <a:pt x="76200" y="169070"/>
                </a:cubicBezTo>
                <a:cubicBezTo>
                  <a:pt x="76200" y="171848"/>
                  <a:pt x="73554" y="174626"/>
                  <a:pt x="70908" y="174626"/>
                </a:cubicBezTo>
                <a:cubicBezTo>
                  <a:pt x="70908" y="174626"/>
                  <a:pt x="70908" y="174626"/>
                  <a:pt x="49742" y="174626"/>
                </a:cubicBezTo>
                <a:cubicBezTo>
                  <a:pt x="47096" y="174626"/>
                  <a:pt x="44450" y="171848"/>
                  <a:pt x="44450" y="169070"/>
                </a:cubicBezTo>
                <a:cubicBezTo>
                  <a:pt x="44450" y="166291"/>
                  <a:pt x="47096" y="163513"/>
                  <a:pt x="49742" y="163513"/>
                </a:cubicBezTo>
                <a:close/>
                <a:moveTo>
                  <a:pt x="169070" y="160338"/>
                </a:moveTo>
                <a:cubicBezTo>
                  <a:pt x="164080" y="160338"/>
                  <a:pt x="160338" y="164080"/>
                  <a:pt x="160338" y="169070"/>
                </a:cubicBezTo>
                <a:cubicBezTo>
                  <a:pt x="160338" y="171564"/>
                  <a:pt x="161585" y="174059"/>
                  <a:pt x="162833" y="175306"/>
                </a:cubicBezTo>
                <a:cubicBezTo>
                  <a:pt x="164080" y="176554"/>
                  <a:pt x="166575" y="177801"/>
                  <a:pt x="169070" y="177801"/>
                </a:cubicBezTo>
                <a:cubicBezTo>
                  <a:pt x="174059" y="177801"/>
                  <a:pt x="177801" y="174059"/>
                  <a:pt x="177801" y="169070"/>
                </a:cubicBezTo>
                <a:cubicBezTo>
                  <a:pt x="177801" y="164080"/>
                  <a:pt x="174059" y="160338"/>
                  <a:pt x="169070" y="160338"/>
                </a:cubicBezTo>
                <a:close/>
                <a:moveTo>
                  <a:pt x="121070" y="115888"/>
                </a:moveTo>
                <a:lnTo>
                  <a:pt x="114300" y="122425"/>
                </a:lnTo>
                <a:cubicBezTo>
                  <a:pt x="114300" y="122425"/>
                  <a:pt x="114300" y="122425"/>
                  <a:pt x="152214" y="160338"/>
                </a:cubicBezTo>
                <a:cubicBezTo>
                  <a:pt x="153568" y="156416"/>
                  <a:pt x="156276" y="153801"/>
                  <a:pt x="160338" y="152494"/>
                </a:cubicBezTo>
                <a:cubicBezTo>
                  <a:pt x="160338" y="152494"/>
                  <a:pt x="160338" y="152494"/>
                  <a:pt x="121070" y="115888"/>
                </a:cubicBezTo>
                <a:close/>
                <a:moveTo>
                  <a:pt x="239184" y="77788"/>
                </a:moveTo>
                <a:cubicBezTo>
                  <a:pt x="240507" y="77788"/>
                  <a:pt x="241830" y="79111"/>
                  <a:pt x="243153" y="80434"/>
                </a:cubicBezTo>
                <a:cubicBezTo>
                  <a:pt x="243153" y="80434"/>
                  <a:pt x="243153" y="80434"/>
                  <a:pt x="257705" y="94986"/>
                </a:cubicBezTo>
                <a:cubicBezTo>
                  <a:pt x="260351" y="97632"/>
                  <a:pt x="260351" y="100278"/>
                  <a:pt x="257705" y="102924"/>
                </a:cubicBezTo>
                <a:cubicBezTo>
                  <a:pt x="257705" y="102924"/>
                  <a:pt x="257705" y="102924"/>
                  <a:pt x="188913" y="173038"/>
                </a:cubicBezTo>
                <a:cubicBezTo>
                  <a:pt x="187590" y="182299"/>
                  <a:pt x="178330" y="188913"/>
                  <a:pt x="169069" y="188913"/>
                </a:cubicBezTo>
                <a:cubicBezTo>
                  <a:pt x="165101" y="188913"/>
                  <a:pt x="162455" y="187591"/>
                  <a:pt x="159809" y="186268"/>
                </a:cubicBezTo>
                <a:cubicBezTo>
                  <a:pt x="159809" y="186268"/>
                  <a:pt x="159809" y="186268"/>
                  <a:pt x="102923" y="243153"/>
                </a:cubicBezTo>
                <a:cubicBezTo>
                  <a:pt x="101601" y="244476"/>
                  <a:pt x="100278" y="244476"/>
                  <a:pt x="98955" y="244476"/>
                </a:cubicBezTo>
                <a:cubicBezTo>
                  <a:pt x="97632" y="244476"/>
                  <a:pt x="96309" y="244476"/>
                  <a:pt x="94986" y="243153"/>
                </a:cubicBezTo>
                <a:cubicBezTo>
                  <a:pt x="93663" y="240507"/>
                  <a:pt x="93663" y="237862"/>
                  <a:pt x="94986" y="235216"/>
                </a:cubicBezTo>
                <a:cubicBezTo>
                  <a:pt x="94986" y="235216"/>
                  <a:pt x="94986" y="235216"/>
                  <a:pt x="151872" y="178330"/>
                </a:cubicBezTo>
                <a:cubicBezTo>
                  <a:pt x="150549" y="177007"/>
                  <a:pt x="150549" y="174361"/>
                  <a:pt x="149226" y="173038"/>
                </a:cubicBezTo>
                <a:cubicBezTo>
                  <a:pt x="149226" y="173038"/>
                  <a:pt x="149226" y="173038"/>
                  <a:pt x="102923" y="125413"/>
                </a:cubicBezTo>
                <a:cubicBezTo>
                  <a:pt x="100278" y="124090"/>
                  <a:pt x="100278" y="120122"/>
                  <a:pt x="102923" y="117476"/>
                </a:cubicBezTo>
                <a:cubicBezTo>
                  <a:pt x="102923" y="117476"/>
                  <a:pt x="102923" y="117476"/>
                  <a:pt x="117476" y="102924"/>
                </a:cubicBezTo>
                <a:cubicBezTo>
                  <a:pt x="120121" y="100278"/>
                  <a:pt x="124090" y="100278"/>
                  <a:pt x="125413" y="102924"/>
                </a:cubicBezTo>
                <a:cubicBezTo>
                  <a:pt x="125413" y="102924"/>
                  <a:pt x="125413" y="102924"/>
                  <a:pt x="173038" y="149226"/>
                </a:cubicBezTo>
                <a:cubicBezTo>
                  <a:pt x="178330" y="150549"/>
                  <a:pt x="183622" y="154518"/>
                  <a:pt x="186267" y="159809"/>
                </a:cubicBezTo>
                <a:cubicBezTo>
                  <a:pt x="186267" y="159809"/>
                  <a:pt x="186267" y="159809"/>
                  <a:pt x="247122" y="98955"/>
                </a:cubicBezTo>
                <a:cubicBezTo>
                  <a:pt x="247122" y="98955"/>
                  <a:pt x="247122" y="98955"/>
                  <a:pt x="239184" y="91017"/>
                </a:cubicBezTo>
                <a:cubicBezTo>
                  <a:pt x="239184" y="91017"/>
                  <a:pt x="239184" y="91017"/>
                  <a:pt x="187590" y="142611"/>
                </a:cubicBezTo>
                <a:cubicBezTo>
                  <a:pt x="186267" y="143934"/>
                  <a:pt x="182299" y="143934"/>
                  <a:pt x="180976" y="142611"/>
                </a:cubicBezTo>
                <a:cubicBezTo>
                  <a:pt x="178330" y="139965"/>
                  <a:pt x="178330" y="137320"/>
                  <a:pt x="180976" y="134674"/>
                </a:cubicBezTo>
                <a:cubicBezTo>
                  <a:pt x="180976" y="134674"/>
                  <a:pt x="180976" y="134674"/>
                  <a:pt x="235216" y="80434"/>
                </a:cubicBezTo>
                <a:cubicBezTo>
                  <a:pt x="236538" y="79111"/>
                  <a:pt x="237861" y="77788"/>
                  <a:pt x="239184" y="77788"/>
                </a:cubicBezTo>
                <a:close/>
                <a:moveTo>
                  <a:pt x="169070" y="44450"/>
                </a:moveTo>
                <a:cubicBezTo>
                  <a:pt x="171848" y="44450"/>
                  <a:pt x="174626" y="47096"/>
                  <a:pt x="174626" y="49742"/>
                </a:cubicBezTo>
                <a:cubicBezTo>
                  <a:pt x="174626" y="49742"/>
                  <a:pt x="174626" y="49742"/>
                  <a:pt x="174626" y="70908"/>
                </a:cubicBezTo>
                <a:cubicBezTo>
                  <a:pt x="174626" y="73554"/>
                  <a:pt x="171848" y="76200"/>
                  <a:pt x="169070" y="76200"/>
                </a:cubicBezTo>
                <a:cubicBezTo>
                  <a:pt x="166291" y="76200"/>
                  <a:pt x="163513" y="73554"/>
                  <a:pt x="163513" y="70908"/>
                </a:cubicBezTo>
                <a:cubicBezTo>
                  <a:pt x="163513" y="70908"/>
                  <a:pt x="163513" y="70908"/>
                  <a:pt x="163513" y="49742"/>
                </a:cubicBezTo>
                <a:cubicBezTo>
                  <a:pt x="163513" y="47096"/>
                  <a:pt x="166291" y="44450"/>
                  <a:pt x="169070" y="44450"/>
                </a:cubicBezTo>
                <a:close/>
                <a:moveTo>
                  <a:pt x="168276" y="22225"/>
                </a:moveTo>
                <a:cubicBezTo>
                  <a:pt x="250003" y="22225"/>
                  <a:pt x="315913" y="87780"/>
                  <a:pt x="315913" y="169069"/>
                </a:cubicBezTo>
                <a:cubicBezTo>
                  <a:pt x="315913" y="204469"/>
                  <a:pt x="302731" y="237247"/>
                  <a:pt x="280322" y="264780"/>
                </a:cubicBezTo>
                <a:cubicBezTo>
                  <a:pt x="277685" y="266091"/>
                  <a:pt x="275049" y="267402"/>
                  <a:pt x="272413" y="264780"/>
                </a:cubicBezTo>
                <a:cubicBezTo>
                  <a:pt x="269776" y="263469"/>
                  <a:pt x="269776" y="259536"/>
                  <a:pt x="271094" y="256913"/>
                </a:cubicBezTo>
                <a:cubicBezTo>
                  <a:pt x="293504" y="233313"/>
                  <a:pt x="304049" y="201847"/>
                  <a:pt x="304049" y="169069"/>
                </a:cubicBezTo>
                <a:cubicBezTo>
                  <a:pt x="304049" y="94336"/>
                  <a:pt x="243412" y="34025"/>
                  <a:pt x="168276" y="34025"/>
                </a:cubicBezTo>
                <a:cubicBezTo>
                  <a:pt x="93139" y="34025"/>
                  <a:pt x="32502" y="94336"/>
                  <a:pt x="32502" y="169069"/>
                </a:cubicBezTo>
                <a:cubicBezTo>
                  <a:pt x="32502" y="243802"/>
                  <a:pt x="93139" y="304113"/>
                  <a:pt x="168276" y="304113"/>
                </a:cubicBezTo>
                <a:cubicBezTo>
                  <a:pt x="201230" y="304113"/>
                  <a:pt x="232867" y="293624"/>
                  <a:pt x="256594" y="271335"/>
                </a:cubicBezTo>
                <a:cubicBezTo>
                  <a:pt x="259231" y="270024"/>
                  <a:pt x="263185" y="270024"/>
                  <a:pt x="264504" y="272647"/>
                </a:cubicBezTo>
                <a:cubicBezTo>
                  <a:pt x="267140" y="275269"/>
                  <a:pt x="265822" y="277891"/>
                  <a:pt x="264504" y="280513"/>
                </a:cubicBezTo>
                <a:cubicBezTo>
                  <a:pt x="236821" y="302802"/>
                  <a:pt x="203867" y="315913"/>
                  <a:pt x="168276" y="315913"/>
                </a:cubicBezTo>
                <a:cubicBezTo>
                  <a:pt x="86548" y="315913"/>
                  <a:pt x="20638" y="250358"/>
                  <a:pt x="20638" y="169069"/>
                </a:cubicBezTo>
                <a:cubicBezTo>
                  <a:pt x="20638" y="87780"/>
                  <a:pt x="86548" y="22225"/>
                  <a:pt x="168276" y="22225"/>
                </a:cubicBezTo>
                <a:close/>
                <a:moveTo>
                  <a:pt x="169070" y="11113"/>
                </a:moveTo>
                <a:cubicBezTo>
                  <a:pt x="81833" y="11113"/>
                  <a:pt x="11113" y="81833"/>
                  <a:pt x="11113" y="169070"/>
                </a:cubicBezTo>
                <a:cubicBezTo>
                  <a:pt x="11113" y="256307"/>
                  <a:pt x="81833" y="327027"/>
                  <a:pt x="169070" y="327027"/>
                </a:cubicBezTo>
                <a:cubicBezTo>
                  <a:pt x="256307" y="327027"/>
                  <a:pt x="327027" y="256307"/>
                  <a:pt x="327027" y="169070"/>
                </a:cubicBezTo>
                <a:cubicBezTo>
                  <a:pt x="327027" y="81833"/>
                  <a:pt x="256307" y="11113"/>
                  <a:pt x="169070" y="11113"/>
                </a:cubicBezTo>
                <a:close/>
                <a:moveTo>
                  <a:pt x="169069" y="0"/>
                </a:moveTo>
                <a:cubicBezTo>
                  <a:pt x="213978" y="0"/>
                  <a:pt x="256245" y="17171"/>
                  <a:pt x="289267" y="48872"/>
                </a:cubicBezTo>
                <a:cubicBezTo>
                  <a:pt x="320967" y="81893"/>
                  <a:pt x="338138" y="124160"/>
                  <a:pt x="338138" y="169069"/>
                </a:cubicBezTo>
                <a:cubicBezTo>
                  <a:pt x="338138" y="213978"/>
                  <a:pt x="320967" y="256245"/>
                  <a:pt x="289267" y="289267"/>
                </a:cubicBezTo>
                <a:cubicBezTo>
                  <a:pt x="256245" y="320967"/>
                  <a:pt x="213978" y="338138"/>
                  <a:pt x="169069" y="338138"/>
                </a:cubicBezTo>
                <a:cubicBezTo>
                  <a:pt x="124160" y="338138"/>
                  <a:pt x="81893" y="320967"/>
                  <a:pt x="48872" y="289267"/>
                </a:cubicBezTo>
                <a:cubicBezTo>
                  <a:pt x="17171" y="256245"/>
                  <a:pt x="0" y="213978"/>
                  <a:pt x="0" y="169069"/>
                </a:cubicBezTo>
                <a:cubicBezTo>
                  <a:pt x="0" y="124160"/>
                  <a:pt x="17171" y="81893"/>
                  <a:pt x="48872" y="48872"/>
                </a:cubicBezTo>
                <a:cubicBezTo>
                  <a:pt x="81893" y="17171"/>
                  <a:pt x="124160" y="0"/>
                  <a:pt x="16906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74" name="Google Shape;274;p21"/>
          <p:cNvGrpSpPr/>
          <p:nvPr/>
        </p:nvGrpSpPr>
        <p:grpSpPr>
          <a:xfrm>
            <a:off x="9071590" y="3987319"/>
            <a:ext cx="1799426" cy="1799426"/>
            <a:chOff x="3197040" y="2604116"/>
            <a:chExt cx="2143310" cy="2143310"/>
          </a:xfrm>
        </p:grpSpPr>
        <p:sp>
          <p:nvSpPr>
            <p:cNvPr id="275" name="Google Shape;275;p21"/>
            <p:cNvSpPr/>
            <p:nvPr/>
          </p:nvSpPr>
          <p:spPr>
            <a:xfrm>
              <a:off x="3197040" y="2604116"/>
              <a:ext cx="2143310" cy="214331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6" name="Google Shape;276;p21"/>
            <p:cNvSpPr/>
            <p:nvPr/>
          </p:nvSpPr>
          <p:spPr>
            <a:xfrm>
              <a:off x="3197040" y="2604119"/>
              <a:ext cx="2143310" cy="2143305"/>
            </a:xfrm>
            <a:prstGeom prst="arc">
              <a:avLst>
                <a:gd fmla="val 14164274" name="adj1"/>
                <a:gd fmla="val 18297877"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1"/>
            <p:cNvSpPr/>
            <p:nvPr/>
          </p:nvSpPr>
          <p:spPr>
            <a:xfrm>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1"/>
            <p:cNvSpPr/>
            <p:nvPr/>
          </p:nvSpPr>
          <p:spPr>
            <a:xfrm flipH="1">
              <a:off x="3197040" y="2604119"/>
              <a:ext cx="2143310" cy="2143305"/>
            </a:xfrm>
            <a:prstGeom prst="arc">
              <a:avLst>
                <a:gd fmla="val 595814" name="adj1"/>
                <a:gd fmla="val 4125649" name="adj2"/>
              </a:avLst>
            </a:prstGeom>
            <a:noFill/>
            <a:ln cap="flat" cmpd="sng" w="127000">
              <a:solidFill>
                <a:srgbClr val="01E2BC"/>
              </a:solidFill>
              <a:prstDash val="solid"/>
              <a:miter lim="800000"/>
              <a:headEnd len="sm" w="sm" type="none"/>
              <a:tailEnd len="sm" w="sm" type="none"/>
            </a:ln>
            <a:effectLst>
              <a:outerShdw blurRad="63500" sx="102000" rotWithShape="0" algn="ctr" sy="102000">
                <a:srgbClr val="01E2BC"/>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9" name="Google Shape;279;p21"/>
          <p:cNvSpPr/>
          <p:nvPr/>
        </p:nvSpPr>
        <p:spPr>
          <a:xfrm>
            <a:off x="9636627" y="4534542"/>
            <a:ext cx="648559" cy="704980"/>
          </a:xfrm>
          <a:custGeom>
            <a:rect b="b" l="l" r="r" t="t"/>
            <a:pathLst>
              <a:path extrusionOk="0" h="336493" w="309563">
                <a:moveTo>
                  <a:pt x="19050" y="139643"/>
                </a:moveTo>
                <a:cubicBezTo>
                  <a:pt x="19050" y="139643"/>
                  <a:pt x="19050" y="139643"/>
                  <a:pt x="19050" y="314809"/>
                </a:cubicBezTo>
                <a:cubicBezTo>
                  <a:pt x="19050" y="316126"/>
                  <a:pt x="20368" y="317443"/>
                  <a:pt x="23003" y="317443"/>
                </a:cubicBezTo>
                <a:cubicBezTo>
                  <a:pt x="23003" y="317443"/>
                  <a:pt x="23003" y="317443"/>
                  <a:pt x="286560" y="317443"/>
                </a:cubicBezTo>
                <a:cubicBezTo>
                  <a:pt x="289195" y="317443"/>
                  <a:pt x="290513" y="316126"/>
                  <a:pt x="290513" y="314809"/>
                </a:cubicBezTo>
                <a:cubicBezTo>
                  <a:pt x="290513" y="314809"/>
                  <a:pt x="290513" y="314809"/>
                  <a:pt x="290513" y="139643"/>
                </a:cubicBezTo>
                <a:cubicBezTo>
                  <a:pt x="290513" y="139643"/>
                  <a:pt x="290513" y="139643"/>
                  <a:pt x="170595" y="231836"/>
                </a:cubicBezTo>
                <a:cubicBezTo>
                  <a:pt x="166642" y="235787"/>
                  <a:pt x="160053" y="237104"/>
                  <a:pt x="154782" y="237104"/>
                </a:cubicBezTo>
                <a:cubicBezTo>
                  <a:pt x="149511" y="237104"/>
                  <a:pt x="142922" y="235787"/>
                  <a:pt x="138968" y="231836"/>
                </a:cubicBezTo>
                <a:cubicBezTo>
                  <a:pt x="138968" y="231836"/>
                  <a:pt x="138968" y="231836"/>
                  <a:pt x="19050" y="139643"/>
                </a:cubicBezTo>
                <a:close/>
                <a:moveTo>
                  <a:pt x="85725" y="112655"/>
                </a:moveTo>
                <a:cubicBezTo>
                  <a:pt x="85725" y="112655"/>
                  <a:pt x="85725" y="112655"/>
                  <a:pt x="85725" y="167806"/>
                </a:cubicBezTo>
                <a:cubicBezTo>
                  <a:pt x="85725" y="167806"/>
                  <a:pt x="85725" y="167806"/>
                  <a:pt x="151621" y="217705"/>
                </a:cubicBezTo>
                <a:cubicBezTo>
                  <a:pt x="152939" y="219018"/>
                  <a:pt x="154257" y="219018"/>
                  <a:pt x="155575" y="219018"/>
                </a:cubicBezTo>
                <a:cubicBezTo>
                  <a:pt x="156893" y="219018"/>
                  <a:pt x="158211" y="219018"/>
                  <a:pt x="159529" y="217705"/>
                </a:cubicBezTo>
                <a:cubicBezTo>
                  <a:pt x="159529" y="217705"/>
                  <a:pt x="159529" y="217705"/>
                  <a:pt x="225425" y="167806"/>
                </a:cubicBezTo>
                <a:lnTo>
                  <a:pt x="225425" y="112655"/>
                </a:lnTo>
                <a:cubicBezTo>
                  <a:pt x="225425" y="112655"/>
                  <a:pt x="225425" y="112655"/>
                  <a:pt x="85725" y="112655"/>
                </a:cubicBezTo>
                <a:close/>
                <a:moveTo>
                  <a:pt x="152159" y="18730"/>
                </a:moveTo>
                <a:lnTo>
                  <a:pt x="30163" y="124769"/>
                </a:lnTo>
                <a:cubicBezTo>
                  <a:pt x="30163" y="124769"/>
                  <a:pt x="30163" y="124769"/>
                  <a:pt x="66893" y="153930"/>
                </a:cubicBezTo>
                <a:cubicBezTo>
                  <a:pt x="66893" y="153930"/>
                  <a:pt x="66893" y="153930"/>
                  <a:pt x="66893" y="108863"/>
                </a:cubicBezTo>
                <a:cubicBezTo>
                  <a:pt x="66893" y="100911"/>
                  <a:pt x="73452" y="94283"/>
                  <a:pt x="82634" y="94283"/>
                </a:cubicBezTo>
                <a:cubicBezTo>
                  <a:pt x="82634" y="94283"/>
                  <a:pt x="82634" y="94283"/>
                  <a:pt x="226930" y="94283"/>
                </a:cubicBezTo>
                <a:cubicBezTo>
                  <a:pt x="236112" y="94283"/>
                  <a:pt x="242671" y="100911"/>
                  <a:pt x="242671" y="108863"/>
                </a:cubicBezTo>
                <a:cubicBezTo>
                  <a:pt x="242671" y="108863"/>
                  <a:pt x="242671" y="108863"/>
                  <a:pt x="242671" y="153930"/>
                </a:cubicBezTo>
                <a:cubicBezTo>
                  <a:pt x="242671" y="153930"/>
                  <a:pt x="242671" y="153930"/>
                  <a:pt x="279401" y="124769"/>
                </a:cubicBezTo>
                <a:cubicBezTo>
                  <a:pt x="279401" y="124769"/>
                  <a:pt x="279401" y="124769"/>
                  <a:pt x="157406" y="18730"/>
                </a:cubicBezTo>
                <a:cubicBezTo>
                  <a:pt x="156094" y="17405"/>
                  <a:pt x="153470" y="17405"/>
                  <a:pt x="152159" y="18730"/>
                </a:cubicBezTo>
                <a:close/>
                <a:moveTo>
                  <a:pt x="154782" y="0"/>
                </a:moveTo>
                <a:cubicBezTo>
                  <a:pt x="160404" y="0"/>
                  <a:pt x="166026" y="1644"/>
                  <a:pt x="170657" y="4933"/>
                </a:cubicBezTo>
                <a:cubicBezTo>
                  <a:pt x="170657" y="4933"/>
                  <a:pt x="170657" y="4933"/>
                  <a:pt x="305594" y="122032"/>
                </a:cubicBezTo>
                <a:cubicBezTo>
                  <a:pt x="308240" y="124663"/>
                  <a:pt x="309563" y="128610"/>
                  <a:pt x="309563" y="131242"/>
                </a:cubicBezTo>
                <a:cubicBezTo>
                  <a:pt x="309563" y="132558"/>
                  <a:pt x="309563" y="132558"/>
                  <a:pt x="309563" y="133873"/>
                </a:cubicBezTo>
                <a:cubicBezTo>
                  <a:pt x="309563" y="133873"/>
                  <a:pt x="309563" y="133873"/>
                  <a:pt x="309563" y="315442"/>
                </a:cubicBezTo>
                <a:cubicBezTo>
                  <a:pt x="309563" y="327283"/>
                  <a:pt x="298980" y="336493"/>
                  <a:pt x="287074" y="336493"/>
                </a:cubicBezTo>
                <a:cubicBezTo>
                  <a:pt x="287074" y="336493"/>
                  <a:pt x="287074" y="336493"/>
                  <a:pt x="22490" y="336493"/>
                </a:cubicBezTo>
                <a:cubicBezTo>
                  <a:pt x="10583" y="336493"/>
                  <a:pt x="0" y="327283"/>
                  <a:pt x="0" y="315442"/>
                </a:cubicBezTo>
                <a:cubicBezTo>
                  <a:pt x="0" y="315442"/>
                  <a:pt x="0" y="315442"/>
                  <a:pt x="0" y="133873"/>
                </a:cubicBezTo>
                <a:cubicBezTo>
                  <a:pt x="0" y="132558"/>
                  <a:pt x="0" y="132558"/>
                  <a:pt x="0" y="131242"/>
                </a:cubicBezTo>
                <a:cubicBezTo>
                  <a:pt x="0" y="128610"/>
                  <a:pt x="1323" y="124663"/>
                  <a:pt x="3969" y="122032"/>
                </a:cubicBezTo>
                <a:cubicBezTo>
                  <a:pt x="3969" y="122032"/>
                  <a:pt x="3969" y="122032"/>
                  <a:pt x="138907" y="4933"/>
                </a:cubicBezTo>
                <a:cubicBezTo>
                  <a:pt x="143537" y="1644"/>
                  <a:pt x="149159" y="0"/>
                  <a:pt x="15478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mc:AlternateContent>
    <mc:Choice Requires="p14">
      <p:transition spd="slow" p14:dur="175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500"/>
                                        <p:tgtEl>
                                          <p:spTgt spid="2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500"/>
                                        <p:tgtEl>
                                          <p:spTgt spid="27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ppt_w</p:attrName>
                                        </p:attrNameLst>
                                      </p:cBhvr>
                                      <p:tavLst>
                                        <p:tav fmla="" tm="0">
                                          <p:val>
                                            <p:strVal val="0"/>
                                          </p:val>
                                        </p:tav>
                                        <p:tav fmla="" tm="100000">
                                          <p:val>
                                            <p:strVal val="#ppt_w"/>
                                          </p:val>
                                        </p:tav>
                                      </p:tavLst>
                                    </p:anim>
                                    <p:anim calcmode="lin" valueType="num">
                                      <p:cBhvr additive="base">
                                        <p:cTn dur="500"/>
                                        <p:tgtEl>
                                          <p:spTgt spid="2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500"/>
                                        <p:tgtEl>
                                          <p:spTgt spid="273"/>
                                        </p:tgtEl>
                                        <p:attrNameLst>
                                          <p:attrName>ppt_w</p:attrName>
                                        </p:attrNameLst>
                                      </p:cBhvr>
                                      <p:tavLst>
                                        <p:tav fmla="" tm="0">
                                          <p:val>
                                            <p:strVal val="0"/>
                                          </p:val>
                                        </p:tav>
                                        <p:tav fmla="" tm="100000">
                                          <p:val>
                                            <p:strVal val="#ppt_w"/>
                                          </p:val>
                                        </p:tav>
                                      </p:tavLst>
                                    </p:anim>
                                    <p:anim calcmode="lin" valueType="num">
                                      <p:cBhvr additive="base">
                                        <p:cTn dur="500"/>
                                        <p:tgtEl>
                                          <p:spTgt spid="2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ppt_w</p:attrName>
                                        </p:attrNameLst>
                                      </p:cBhvr>
                                      <p:tavLst>
                                        <p:tav fmla="" tm="0">
                                          <p:val>
                                            <p:strVal val="0"/>
                                          </p:val>
                                        </p:tav>
                                        <p:tav fmla="" tm="100000">
                                          <p:val>
                                            <p:strVal val="#ppt_w"/>
                                          </p:val>
                                        </p:tav>
                                      </p:tavLst>
                                    </p:anim>
                                    <p:anim calcmode="lin" valueType="num">
                                      <p:cBhvr additive="base">
                                        <p:cTn dur="500"/>
                                        <p:tgtEl>
                                          <p:spTgt spid="2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500"/>
                                        <p:tgtEl>
                                          <p:spTgt spid="279"/>
                                        </p:tgtEl>
                                        <p:attrNameLst>
                                          <p:attrName>ppt_w</p:attrName>
                                        </p:attrNameLst>
                                      </p:cBhvr>
                                      <p:tavLst>
                                        <p:tav fmla="" tm="0">
                                          <p:val>
                                            <p:strVal val="0"/>
                                          </p:val>
                                        </p:tav>
                                        <p:tav fmla="" tm="100000">
                                          <p:val>
                                            <p:strVal val="#ppt_w"/>
                                          </p:val>
                                        </p:tav>
                                      </p:tavLst>
                                    </p:anim>
                                    <p:anim calcmode="lin" valueType="num">
                                      <p:cBhvr additive="base">
                                        <p:cTn dur="500"/>
                                        <p:tgtEl>
                                          <p:spTgt spid="27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25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50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75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